
<file path=[Content_Types].xml><?xml version="1.0" encoding="utf-8"?>
<Types xmlns="http://schemas.openxmlformats.org/package/2006/content-types">
  <Default Extension="png" ContentType="image/png"/>
  <Default Extension="m4a" ContentType="audio/mp4"/>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notesSlides/notesSlide2.xml" ContentType="application/vnd.openxmlformats-officedocument.presentationml.notesSlide+xml"/>
  <Override PartName="/ppt/tags/tag4.xml" ContentType="application/vnd.openxmlformats-officedocument.presentationml.tags+xml"/>
  <Override PartName="/ppt/notesSlides/notesSlide3.xml" ContentType="application/vnd.openxmlformats-officedocument.presentationml.notesSlide+xml"/>
  <Override PartName="/ppt/tags/tag5.xml" ContentType="application/vnd.openxmlformats-officedocument.presentationml.tags+xml"/>
  <Override PartName="/ppt/notesSlides/notesSlide4.xml" ContentType="application/vnd.openxmlformats-officedocument.presentationml.notesSlide+xml"/>
  <Override PartName="/ppt/tags/tag6.xml" ContentType="application/vnd.openxmlformats-officedocument.presentationml.tags+xml"/>
  <Override PartName="/ppt/notesSlides/notesSlide5.xml" ContentType="application/vnd.openxmlformats-officedocument.presentationml.notesSlide+xml"/>
  <Override PartName="/ppt/tags/tag7.xml" ContentType="application/vnd.openxmlformats-officedocument.presentationml.tags+xml"/>
  <Override PartName="/ppt/notesSlides/notesSlide6.xml" ContentType="application/vnd.openxmlformats-officedocument.presentationml.notesSlide+xml"/>
  <Override PartName="/ppt/tags/tag8.xml" ContentType="application/vnd.openxmlformats-officedocument.presentationml.tags+xml"/>
  <Override PartName="/ppt/notesSlides/notesSlide7.xml" ContentType="application/vnd.openxmlformats-officedocument.presentationml.notesSlide+xml"/>
  <Override PartName="/ppt/tags/tag9.xml" ContentType="application/vnd.openxmlformats-officedocument.presentationml.tags+xml"/>
  <Override PartName="/ppt/notesSlides/notesSlide8.xml" ContentType="application/vnd.openxmlformats-officedocument.presentationml.notesSlide+xml"/>
  <Override PartName="/ppt/tags/tag10.xml" ContentType="application/vnd.openxmlformats-officedocument.presentationml.tags+xml"/>
  <Override PartName="/ppt/notesSlides/notesSlide9.xml" ContentType="application/vnd.openxmlformats-officedocument.presentationml.notesSlide+xml"/>
  <Override PartName="/ppt/tags/tag11.xml" ContentType="application/vnd.openxmlformats-officedocument.presentationml.tags+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4"/>
  </p:sldMasterIdLst>
  <p:notesMasterIdLst>
    <p:notesMasterId r:id="rId21"/>
  </p:notesMasterIdLst>
  <p:sldIdLst>
    <p:sldId id="256" r:id="rId5"/>
    <p:sldId id="257" r:id="rId6"/>
    <p:sldId id="258" r:id="rId7"/>
    <p:sldId id="259" r:id="rId8"/>
    <p:sldId id="260" r:id="rId9"/>
    <p:sldId id="261" r:id="rId10"/>
    <p:sldId id="262" r:id="rId11"/>
    <p:sldId id="263" r:id="rId12"/>
    <p:sldId id="270" r:id="rId13"/>
    <p:sldId id="271" r:id="rId14"/>
    <p:sldId id="264" r:id="rId15"/>
    <p:sldId id="265" r:id="rId16"/>
    <p:sldId id="266" r:id="rId17"/>
    <p:sldId id="267" r:id="rId18"/>
    <p:sldId id="268" r:id="rId19"/>
    <p:sldId id="269" r:id="rId20"/>
  </p:sldIdLst>
  <p:sldSz cx="12192000" cy="6858000"/>
  <p:notesSz cx="6858000" cy="9144000"/>
  <p:embeddedFontLst>
    <p:embeddedFont>
      <p:font typeface="Century Gothic" panose="020B0502020202020204" pitchFamily="34" charset="0"/>
      <p:regular r:id="rId22"/>
      <p:bold r:id="rId23"/>
      <p:italic r:id="rId24"/>
      <p:boldItalic r:id="rId25"/>
    </p:embeddedFont>
  </p:embeddedFontLst>
  <p:custDataLst>
    <p:tags r:id="rId26"/>
  </p:custData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27" roundtripDataSignature="AMtx7mhlYlCtF+airiOZksSy3UV5ad0gh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02198C4-3087-4945-87E3-76CBB3509B7E}">
  <a:tblStyle styleId="{802198C4-3087-4945-87E3-76CBB3509B7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3" d="100"/>
          <a:sy n="83" d="100"/>
        </p:scale>
        <p:origin x="658"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gs" Target="tags/tag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font" Target="fonts/font4.fntdata"/><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font" Target="fonts/font3.fntdata"/><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font" Target="fonts/font2.fntdata"/><Relationship Id="rId28"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font" Target="fonts/font1.fntdata"/><Relationship Id="rId27" Type="http://customschemas.google.com/relationships/presentationmetadata" Target="metadata"/><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0"/>
        <p:cNvGrpSpPr/>
        <p:nvPr/>
      </p:nvGrpSpPr>
      <p:grpSpPr>
        <a:xfrm>
          <a:off x="0" y="0"/>
          <a:ext cx="0" cy="0"/>
          <a:chOff x="0" y="0"/>
          <a:chExt cx="0" cy="0"/>
        </a:xfrm>
      </p:grpSpPr>
      <p:sp>
        <p:nvSpPr>
          <p:cNvPr id="141" name="Google Shape;14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2" name="Google Shape;14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7" name="Google Shape;20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
        <p:cNvGrpSpPr/>
        <p:nvPr/>
      </p:nvGrpSpPr>
      <p:grpSpPr>
        <a:xfrm>
          <a:off x="0" y="0"/>
          <a:ext cx="0" cy="0"/>
          <a:chOff x="0" y="0"/>
          <a:chExt cx="0" cy="0"/>
        </a:xfrm>
      </p:grpSpPr>
      <p:sp>
        <p:nvSpPr>
          <p:cNvPr id="213" name="Google Shape;213;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14" name="Google Shape;214;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Google Shape;220;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1" name="Google Shape;221;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28" name="Google Shape;228;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35" name="Google Shape;235;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49" name="Google Shape;149;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57" name="Google Shape;157;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65" name="Google Shape;165;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2" name="Google Shape;172;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79" name="Google Shape;179;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186" name="Google Shape;186;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9504e2950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93" name="Google Shape;193;g9504e29505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
        <p:cNvGrpSpPr/>
        <p:nvPr/>
      </p:nvGrpSpPr>
      <p:grpSpPr>
        <a:xfrm>
          <a:off x="0" y="0"/>
          <a:ext cx="0" cy="0"/>
          <a:chOff x="0" y="0"/>
          <a:chExt cx="0" cy="0"/>
        </a:xfrm>
      </p:grpSpPr>
      <p:sp>
        <p:nvSpPr>
          <p:cNvPr id="199" name="Google Shape;199;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200" name="Google Shape;200;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2"/>
        <p:cNvGrpSpPr/>
        <p:nvPr/>
      </p:nvGrpSpPr>
      <p:grpSpPr>
        <a:xfrm>
          <a:off x="0" y="0"/>
          <a:ext cx="0" cy="0"/>
          <a:chOff x="0" y="0"/>
          <a:chExt cx="0" cy="0"/>
        </a:xfrm>
      </p:grpSpPr>
      <p:pic>
        <p:nvPicPr>
          <p:cNvPr id="13" name="Google Shape;13;p1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4" name="Google Shape;14;p16"/>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6000"/>
              <a:buFont typeface="Century Gothic"/>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5" name="Google Shape;15;p16"/>
          <p:cNvSpPr txBox="1">
            <a:spLocks noGrp="1"/>
          </p:cNvSpPr>
          <p:nvPr>
            <p:ph type="subTitle" idx="1"/>
          </p:nvPr>
        </p:nvSpPr>
        <p:spPr>
          <a:xfrm>
            <a:off x="1371600" y="3632201"/>
            <a:ext cx="9448800" cy="685800"/>
          </a:xfrm>
          <a:prstGeom prst="rect">
            <a:avLst/>
          </a:prstGeom>
          <a:noFill/>
          <a:ln>
            <a:noFill/>
          </a:ln>
        </p:spPr>
        <p:txBody>
          <a:bodyPr spcFirstLastPara="1" wrap="square" lIns="91425" tIns="45700" rIns="91425" bIns="45700" anchor="t" anchorCtr="0">
            <a:normAutofit/>
          </a:bodyPr>
          <a:lstStyle>
            <a:lvl1pPr lvl="0" algn="l">
              <a:lnSpc>
                <a:spcPct val="90000"/>
              </a:lnSpc>
              <a:spcBef>
                <a:spcPts val="1000"/>
              </a:spcBef>
              <a:spcAft>
                <a:spcPts val="0"/>
              </a:spcAft>
              <a:buClr>
                <a:schemeClr val="lt1"/>
              </a:buClr>
              <a:buSzPts val="2000"/>
              <a:buNone/>
              <a:defRPr sz="2000"/>
            </a:lvl1pPr>
            <a:lvl2pPr lvl="1" algn="ctr">
              <a:lnSpc>
                <a:spcPct val="90000"/>
              </a:lnSpc>
              <a:spcBef>
                <a:spcPts val="500"/>
              </a:spcBef>
              <a:spcAft>
                <a:spcPts val="0"/>
              </a:spcAft>
              <a:buClr>
                <a:schemeClr val="lt1"/>
              </a:buClr>
              <a:buSzPts val="2000"/>
              <a:buNone/>
              <a:defRPr sz="2000"/>
            </a:lvl2pPr>
            <a:lvl3pPr lvl="2" algn="ctr">
              <a:lnSpc>
                <a:spcPct val="90000"/>
              </a:lnSpc>
              <a:spcBef>
                <a:spcPts val="500"/>
              </a:spcBef>
              <a:spcAft>
                <a:spcPts val="0"/>
              </a:spcAft>
              <a:buClr>
                <a:schemeClr val="lt1"/>
              </a:buClr>
              <a:buSzPts val="1800"/>
              <a:buNone/>
              <a:defRPr sz="1800"/>
            </a:lvl3pPr>
            <a:lvl4pPr lvl="3" algn="ctr">
              <a:lnSpc>
                <a:spcPct val="90000"/>
              </a:lnSpc>
              <a:spcBef>
                <a:spcPts val="500"/>
              </a:spcBef>
              <a:spcAft>
                <a:spcPts val="0"/>
              </a:spcAft>
              <a:buClr>
                <a:schemeClr val="lt1"/>
              </a:buClr>
              <a:buSzPts val="1600"/>
              <a:buNone/>
              <a:defRPr sz="1600"/>
            </a:lvl4pPr>
            <a:lvl5pPr lvl="4" algn="ctr">
              <a:lnSpc>
                <a:spcPct val="90000"/>
              </a:lnSpc>
              <a:spcBef>
                <a:spcPts val="500"/>
              </a:spcBef>
              <a:spcAft>
                <a:spcPts val="0"/>
              </a:spcAft>
              <a:buClr>
                <a:schemeClr val="lt1"/>
              </a:buClr>
              <a:buSzPts val="1600"/>
              <a:buNone/>
              <a:defRPr sz="1600"/>
            </a:lvl5pPr>
            <a:lvl6pPr lvl="5" algn="ctr">
              <a:lnSpc>
                <a:spcPct val="90000"/>
              </a:lnSpc>
              <a:spcBef>
                <a:spcPts val="500"/>
              </a:spcBef>
              <a:spcAft>
                <a:spcPts val="0"/>
              </a:spcAft>
              <a:buClr>
                <a:schemeClr val="lt1"/>
              </a:buClr>
              <a:buSzPts val="1600"/>
              <a:buNone/>
              <a:defRPr sz="1600"/>
            </a:lvl6pPr>
            <a:lvl7pPr lvl="6" algn="ctr">
              <a:lnSpc>
                <a:spcPct val="90000"/>
              </a:lnSpc>
              <a:spcBef>
                <a:spcPts val="500"/>
              </a:spcBef>
              <a:spcAft>
                <a:spcPts val="0"/>
              </a:spcAft>
              <a:buClr>
                <a:schemeClr val="lt1"/>
              </a:buClr>
              <a:buSzPts val="1600"/>
              <a:buNone/>
              <a:defRPr sz="1600"/>
            </a:lvl7pPr>
            <a:lvl8pPr lvl="7" algn="ctr">
              <a:lnSpc>
                <a:spcPct val="90000"/>
              </a:lnSpc>
              <a:spcBef>
                <a:spcPts val="500"/>
              </a:spcBef>
              <a:spcAft>
                <a:spcPts val="0"/>
              </a:spcAft>
              <a:buClr>
                <a:schemeClr val="lt1"/>
              </a:buClr>
              <a:buSzPts val="1600"/>
              <a:buNone/>
              <a:defRPr sz="1600"/>
            </a:lvl8pPr>
            <a:lvl9pPr lvl="8" algn="ctr">
              <a:lnSpc>
                <a:spcPct val="90000"/>
              </a:lnSpc>
              <a:spcBef>
                <a:spcPts val="500"/>
              </a:spcBef>
              <a:spcAft>
                <a:spcPts val="0"/>
              </a:spcAft>
              <a:buClr>
                <a:schemeClr val="lt1"/>
              </a:buClr>
              <a:buSzPts val="1600"/>
              <a:buNone/>
              <a:defRPr sz="1600"/>
            </a:lvl9pPr>
          </a:lstStyle>
          <a:p>
            <a:endParaRPr/>
          </a:p>
        </p:txBody>
      </p:sp>
      <p:sp>
        <p:nvSpPr>
          <p:cNvPr id="16" name="Google Shape;16;p16"/>
          <p:cNvSpPr txBox="1">
            <a:spLocks noGrp="1"/>
          </p:cNvSpPr>
          <p:nvPr>
            <p:ph type="dt" idx="10"/>
          </p:nvPr>
        </p:nvSpPr>
        <p:spPr>
          <a:xfrm>
            <a:off x="7909561" y="4314328"/>
            <a:ext cx="2910840" cy="374642"/>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16"/>
          <p:cNvSpPr txBox="1">
            <a:spLocks noGrp="1"/>
          </p:cNvSpPr>
          <p:nvPr>
            <p:ph type="ftr" idx="11"/>
          </p:nvPr>
        </p:nvSpPr>
        <p:spPr>
          <a:xfrm>
            <a:off x="1371600" y="4323845"/>
            <a:ext cx="64008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16"/>
          <p:cNvSpPr txBox="1">
            <a:spLocks noGrp="1"/>
          </p:cNvSpPr>
          <p:nvPr>
            <p:ph type="sldNum" idx="12"/>
          </p:nvPr>
        </p:nvSpPr>
        <p:spPr>
          <a:xfrm>
            <a:off x="8077200" y="1430866"/>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71"/>
        <p:cNvGrpSpPr/>
        <p:nvPr/>
      </p:nvGrpSpPr>
      <p:grpSpPr>
        <a:xfrm>
          <a:off x="0" y="0"/>
          <a:ext cx="0" cy="0"/>
          <a:chOff x="0" y="0"/>
          <a:chExt cx="0" cy="0"/>
        </a:xfrm>
      </p:grpSpPr>
      <p:sp>
        <p:nvSpPr>
          <p:cNvPr id="72" name="Google Shape;72;p25"/>
          <p:cNvSpPr txBox="1">
            <a:spLocks noGrp="1"/>
          </p:cNvSpPr>
          <p:nvPr>
            <p:ph type="title"/>
          </p:nvPr>
        </p:nvSpPr>
        <p:spPr>
          <a:xfrm>
            <a:off x="685777" y="4697360"/>
            <a:ext cx="10822034"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3" name="Google Shape;73;p25"/>
          <p:cNvSpPr>
            <a:spLocks noGrp="1"/>
          </p:cNvSpPr>
          <p:nvPr>
            <p:ph type="pic" idx="2"/>
          </p:nvPr>
        </p:nvSpPr>
        <p:spPr>
          <a:xfrm>
            <a:off x="681727" y="941439"/>
            <a:ext cx="10821840" cy="3478161"/>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74" name="Google Shape;74;p25"/>
          <p:cNvSpPr txBox="1">
            <a:spLocks noGrp="1"/>
          </p:cNvSpPr>
          <p:nvPr>
            <p:ph type="body" idx="1"/>
          </p:nvPr>
        </p:nvSpPr>
        <p:spPr>
          <a:xfrm>
            <a:off x="685800" y="5516715"/>
            <a:ext cx="10820400" cy="701969"/>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75" name="Google Shape;75;p2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2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2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matchingName="Title and Caption">
  <p:cSld name="Title and Caption">
    <p:spTree>
      <p:nvGrpSpPr>
        <p:cNvPr id="1" name="Shape 78"/>
        <p:cNvGrpSpPr/>
        <p:nvPr/>
      </p:nvGrpSpPr>
      <p:grpSpPr>
        <a:xfrm>
          <a:off x="0" y="0"/>
          <a:ext cx="0" cy="0"/>
          <a:chOff x="0" y="0"/>
          <a:chExt cx="0" cy="0"/>
        </a:xfrm>
      </p:grpSpPr>
      <p:pic>
        <p:nvPicPr>
          <p:cNvPr id="79" name="Google Shape;79;p26"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0" name="Google Shape;80;p26"/>
          <p:cNvSpPr txBox="1">
            <a:spLocks noGrp="1"/>
          </p:cNvSpPr>
          <p:nvPr>
            <p:ph type="title"/>
          </p:nvPr>
        </p:nvSpPr>
        <p:spPr>
          <a:xfrm>
            <a:off x="685800" y="753532"/>
            <a:ext cx="10820400" cy="2802467"/>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1" name="Google Shape;81;p26"/>
          <p:cNvSpPr txBox="1">
            <a:spLocks noGrp="1"/>
          </p:cNvSpPr>
          <p:nvPr>
            <p:ph type="body" idx="1"/>
          </p:nvPr>
        </p:nvSpPr>
        <p:spPr>
          <a:xfrm>
            <a:off x="1024467" y="3649133"/>
            <a:ext cx="10130516" cy="999067"/>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2" name="Google Shape;82;p26"/>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26"/>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4" name="Google Shape;84;p26"/>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matchingName="Quote with Caption">
  <p:cSld name="Quote with Caption">
    <p:spTree>
      <p:nvGrpSpPr>
        <p:cNvPr id="1" name="Shape 85"/>
        <p:cNvGrpSpPr/>
        <p:nvPr/>
      </p:nvGrpSpPr>
      <p:grpSpPr>
        <a:xfrm>
          <a:off x="0" y="0"/>
          <a:ext cx="0" cy="0"/>
          <a:chOff x="0" y="0"/>
          <a:chExt cx="0" cy="0"/>
        </a:xfrm>
      </p:grpSpPr>
      <p:pic>
        <p:nvPicPr>
          <p:cNvPr id="86" name="Google Shape;86;p27"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87" name="Google Shape;87;p27"/>
          <p:cNvSpPr txBox="1">
            <a:spLocks noGrp="1"/>
          </p:cNvSpPr>
          <p:nvPr>
            <p:ph type="title"/>
          </p:nvPr>
        </p:nvSpPr>
        <p:spPr>
          <a:xfrm>
            <a:off x="1024467" y="753533"/>
            <a:ext cx="10151533" cy="2604495"/>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8" name="Google Shape;88;p27"/>
          <p:cNvSpPr txBox="1">
            <a:spLocks noGrp="1"/>
          </p:cNvSpPr>
          <p:nvPr>
            <p:ph type="body" idx="1"/>
          </p:nvPr>
        </p:nvSpPr>
        <p:spPr>
          <a:xfrm>
            <a:off x="1303865" y="3365556"/>
            <a:ext cx="9592736" cy="444443"/>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89" name="Google Shape;89;p27"/>
          <p:cNvSpPr txBox="1">
            <a:spLocks noGrp="1"/>
          </p:cNvSpPr>
          <p:nvPr>
            <p:ph type="body" idx="2"/>
          </p:nvPr>
        </p:nvSpPr>
        <p:spPr>
          <a:xfrm>
            <a:off x="1024467" y="3959862"/>
            <a:ext cx="10151533" cy="679871"/>
          </a:xfrm>
          <a:prstGeom prst="rect">
            <a:avLst/>
          </a:prstGeom>
          <a:noFill/>
          <a:ln>
            <a:noFill/>
          </a:ln>
        </p:spPr>
        <p:txBody>
          <a:bodyPr spcFirstLastPara="1" wrap="square" lIns="91425" tIns="45700" rIns="91425" bIns="45700" anchor="ctr"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0" name="Google Shape;90;p27"/>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1" name="Google Shape;91;p27"/>
          <p:cNvSpPr txBox="1">
            <a:spLocks noGrp="1"/>
          </p:cNvSpPr>
          <p:nvPr>
            <p:ph type="ftr" idx="11"/>
          </p:nvPr>
        </p:nvSpPr>
        <p:spPr>
          <a:xfrm>
            <a:off x="685800" y="379941"/>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7"/>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
        <p:nvSpPr>
          <p:cNvPr id="93" name="Google Shape;93;p27"/>
          <p:cNvSpPr txBox="1"/>
          <p:nvPr/>
        </p:nvSpPr>
        <p:spPr>
          <a:xfrm>
            <a:off x="476250" y="933450"/>
            <a:ext cx="609600" cy="584776"/>
          </a:xfrm>
          <a:prstGeom prst="rect">
            <a:avLst/>
          </a:prstGeom>
          <a:no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
        <p:nvSpPr>
          <p:cNvPr id="94" name="Google Shape;94;p27"/>
          <p:cNvSpPr txBox="1"/>
          <p:nvPr/>
        </p:nvSpPr>
        <p:spPr>
          <a:xfrm>
            <a:off x="10984230" y="2701290"/>
            <a:ext cx="609600" cy="584776"/>
          </a:xfrm>
          <a:prstGeom prst="rect">
            <a:avLst/>
          </a:prstGeom>
          <a:noFill/>
          <a:ln>
            <a:noFill/>
          </a:ln>
        </p:spPr>
        <p:txBody>
          <a:bodyPr spcFirstLastPara="1" wrap="square" lIns="91425" tIns="45700" rIns="91425" bIns="45700" anchor="ctr" anchorCtr="0">
            <a:noAutofit/>
          </a:bodyPr>
          <a:lstStyle/>
          <a:p>
            <a:pPr marL="0" marR="0" lvl="0" indent="0" algn="r" rtl="0">
              <a:lnSpc>
                <a:spcPct val="100000"/>
              </a:lnSpc>
              <a:spcBef>
                <a:spcPts val="0"/>
              </a:spcBef>
              <a:spcAft>
                <a:spcPts val="0"/>
              </a:spcAft>
              <a:buClr>
                <a:schemeClr val="lt1"/>
              </a:buClr>
              <a:buSzPts val="8000"/>
              <a:buFont typeface="Century Gothic"/>
              <a:buNone/>
            </a:pPr>
            <a:r>
              <a:rPr lang="en-US" sz="8000" b="0" i="0" u="none" strike="noStrike" cap="none">
                <a:solidFill>
                  <a:schemeClr val="lt1"/>
                </a:solidFill>
                <a:latin typeface="Century Gothic"/>
                <a:ea typeface="Century Gothic"/>
                <a:cs typeface="Century Gothic"/>
                <a:sym typeface="Century Gothic"/>
              </a:rPr>
              <a:t>”</a:t>
            </a: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matchingName="Name Card">
  <p:cSld name="Name Card">
    <p:spTree>
      <p:nvGrpSpPr>
        <p:cNvPr id="1" name="Shape 95"/>
        <p:cNvGrpSpPr/>
        <p:nvPr/>
      </p:nvGrpSpPr>
      <p:grpSpPr>
        <a:xfrm>
          <a:off x="0" y="0"/>
          <a:ext cx="0" cy="0"/>
          <a:chOff x="0" y="0"/>
          <a:chExt cx="0" cy="0"/>
        </a:xfrm>
      </p:grpSpPr>
      <p:pic>
        <p:nvPicPr>
          <p:cNvPr id="96" name="Google Shape;96;p2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97" name="Google Shape;97;p28"/>
          <p:cNvSpPr txBox="1">
            <a:spLocks noGrp="1"/>
          </p:cNvSpPr>
          <p:nvPr>
            <p:ph type="title"/>
          </p:nvPr>
        </p:nvSpPr>
        <p:spPr>
          <a:xfrm>
            <a:off x="1024495" y="1124701"/>
            <a:ext cx="10146186"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8" name="Google Shape;98;p28"/>
          <p:cNvSpPr txBox="1">
            <a:spLocks noGrp="1"/>
          </p:cNvSpPr>
          <p:nvPr>
            <p:ph type="body" idx="1"/>
          </p:nvPr>
        </p:nvSpPr>
        <p:spPr>
          <a:xfrm>
            <a:off x="1024467" y="3648315"/>
            <a:ext cx="10144654" cy="9998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99" name="Google Shape;99;p28"/>
          <p:cNvSpPr txBox="1">
            <a:spLocks noGrp="1"/>
          </p:cNvSpPr>
          <p:nvPr>
            <p:ph type="dt" idx="10"/>
          </p:nvPr>
        </p:nvSpPr>
        <p:spPr>
          <a:xfrm>
            <a:off x="7814452" y="378883"/>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0" name="Google Shape;100;p28"/>
          <p:cNvSpPr txBox="1">
            <a:spLocks noGrp="1"/>
          </p:cNvSpPr>
          <p:nvPr>
            <p:ph type="ftr" idx="11"/>
          </p:nvPr>
        </p:nvSpPr>
        <p:spPr>
          <a:xfrm>
            <a:off x="685800" y="378883"/>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1" name="Google Shape;101;p2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02"/>
        <p:cNvGrpSpPr/>
        <p:nvPr/>
      </p:nvGrpSpPr>
      <p:grpSpPr>
        <a:xfrm>
          <a:off x="0" y="0"/>
          <a:ext cx="0" cy="0"/>
          <a:chOff x="0" y="0"/>
          <a:chExt cx="0" cy="0"/>
        </a:xfrm>
      </p:grpSpPr>
      <p:sp>
        <p:nvSpPr>
          <p:cNvPr id="103" name="Google Shape;103;p29"/>
          <p:cNvSpPr txBox="1">
            <a:spLocks noGrp="1"/>
          </p:cNvSpPr>
          <p:nvPr>
            <p:ph type="title"/>
          </p:nvPr>
        </p:nvSpPr>
        <p:spPr>
          <a:xfrm>
            <a:off x="2895600" y="761999"/>
            <a:ext cx="8610599" cy="1303867"/>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04" name="Google Shape;104;p29"/>
          <p:cNvSpPr txBox="1">
            <a:spLocks noGrp="1"/>
          </p:cNvSpPr>
          <p:nvPr>
            <p:ph type="body" idx="1"/>
          </p:nvPr>
        </p:nvSpPr>
        <p:spPr>
          <a:xfrm>
            <a:off x="685800" y="2202080"/>
            <a:ext cx="3456432" cy="61732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5" name="Google Shape;105;p29"/>
          <p:cNvSpPr txBox="1">
            <a:spLocks noGrp="1"/>
          </p:cNvSpPr>
          <p:nvPr>
            <p:ph type="body" idx="2"/>
          </p:nvPr>
        </p:nvSpPr>
        <p:spPr>
          <a:xfrm>
            <a:off x="685799"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6" name="Google Shape;106;p29"/>
          <p:cNvSpPr txBox="1">
            <a:spLocks noGrp="1"/>
          </p:cNvSpPr>
          <p:nvPr>
            <p:ph type="body" idx="3"/>
          </p:nvPr>
        </p:nvSpPr>
        <p:spPr>
          <a:xfrm>
            <a:off x="4368800" y="2201333"/>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7" name="Google Shape;107;p29"/>
          <p:cNvSpPr txBox="1">
            <a:spLocks noGrp="1"/>
          </p:cNvSpPr>
          <p:nvPr>
            <p:ph type="body" idx="4"/>
          </p:nvPr>
        </p:nvSpPr>
        <p:spPr>
          <a:xfrm>
            <a:off x="4366858" y="2904067"/>
            <a:ext cx="3456432" cy="331461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08" name="Google Shape;108;p29"/>
          <p:cNvSpPr txBox="1">
            <a:spLocks noGrp="1"/>
          </p:cNvSpPr>
          <p:nvPr>
            <p:ph type="body" idx="5"/>
          </p:nvPr>
        </p:nvSpPr>
        <p:spPr>
          <a:xfrm>
            <a:off x="8051800" y="2192866"/>
            <a:ext cx="3456432" cy="626534"/>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09" name="Google Shape;109;p29"/>
          <p:cNvSpPr txBox="1">
            <a:spLocks noGrp="1"/>
          </p:cNvSpPr>
          <p:nvPr>
            <p:ph type="body" idx="6"/>
          </p:nvPr>
        </p:nvSpPr>
        <p:spPr>
          <a:xfrm>
            <a:off x="8051801" y="2904565"/>
            <a:ext cx="3456432" cy="3314132"/>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0" name="Google Shape;110;p2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1" name="Google Shape;111;p2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2" name="Google Shape;112;p2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113"/>
        <p:cNvGrpSpPr/>
        <p:nvPr/>
      </p:nvGrpSpPr>
      <p:grpSpPr>
        <a:xfrm>
          <a:off x="0" y="0"/>
          <a:ext cx="0" cy="0"/>
          <a:chOff x="0" y="0"/>
          <a:chExt cx="0" cy="0"/>
        </a:xfrm>
      </p:grpSpPr>
      <p:sp>
        <p:nvSpPr>
          <p:cNvPr id="114" name="Google Shape;114;p30"/>
          <p:cNvSpPr txBox="1">
            <a:spLocks noGrp="1"/>
          </p:cNvSpPr>
          <p:nvPr>
            <p:ph type="title"/>
          </p:nvPr>
        </p:nvSpPr>
        <p:spPr>
          <a:xfrm>
            <a:off x="2895600" y="762000"/>
            <a:ext cx="8610599"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15" name="Google Shape;115;p30"/>
          <p:cNvSpPr txBox="1">
            <a:spLocks noGrp="1"/>
          </p:cNvSpPr>
          <p:nvPr>
            <p:ph type="body" idx="1"/>
          </p:nvPr>
        </p:nvSpPr>
        <p:spPr>
          <a:xfrm>
            <a:off x="688618" y="4191000"/>
            <a:ext cx="3451582"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6" name="Google Shape;116;p30"/>
          <p:cNvSpPr>
            <a:spLocks noGrp="1"/>
          </p:cNvSpPr>
          <p:nvPr>
            <p:ph type="pic" idx="2"/>
          </p:nvPr>
        </p:nvSpPr>
        <p:spPr>
          <a:xfrm>
            <a:off x="688618" y="2362200"/>
            <a:ext cx="3451582"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17" name="Google Shape;117;p30"/>
          <p:cNvSpPr txBox="1">
            <a:spLocks noGrp="1"/>
          </p:cNvSpPr>
          <p:nvPr>
            <p:ph type="body" idx="3"/>
          </p:nvPr>
        </p:nvSpPr>
        <p:spPr>
          <a:xfrm>
            <a:off x="688618" y="4873764"/>
            <a:ext cx="3451582"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18" name="Google Shape;118;p30"/>
          <p:cNvSpPr txBox="1">
            <a:spLocks noGrp="1"/>
          </p:cNvSpPr>
          <p:nvPr>
            <p:ph type="body" idx="4"/>
          </p:nvPr>
        </p:nvSpPr>
        <p:spPr>
          <a:xfrm>
            <a:off x="4374263" y="4191000"/>
            <a:ext cx="3448935"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19" name="Google Shape;119;p30"/>
          <p:cNvSpPr>
            <a:spLocks noGrp="1"/>
          </p:cNvSpPr>
          <p:nvPr>
            <p:ph type="pic" idx="5"/>
          </p:nvPr>
        </p:nvSpPr>
        <p:spPr>
          <a:xfrm>
            <a:off x="4374263" y="2362200"/>
            <a:ext cx="3448936"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0" name="Google Shape;120;p30"/>
          <p:cNvSpPr txBox="1">
            <a:spLocks noGrp="1"/>
          </p:cNvSpPr>
          <p:nvPr>
            <p:ph type="body" idx="6"/>
          </p:nvPr>
        </p:nvSpPr>
        <p:spPr>
          <a:xfrm>
            <a:off x="4374264" y="4873763"/>
            <a:ext cx="344893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1" name="Google Shape;121;p30"/>
          <p:cNvSpPr txBox="1">
            <a:spLocks noGrp="1"/>
          </p:cNvSpPr>
          <p:nvPr>
            <p:ph type="body" idx="7"/>
          </p:nvPr>
        </p:nvSpPr>
        <p:spPr>
          <a:xfrm>
            <a:off x="8049731" y="4191000"/>
            <a:ext cx="3456469" cy="682765"/>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400"/>
              <a:buNone/>
              <a:defRPr sz="24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122" name="Google Shape;122;p30"/>
          <p:cNvSpPr>
            <a:spLocks noGrp="1"/>
          </p:cNvSpPr>
          <p:nvPr>
            <p:ph type="pic" idx="8"/>
          </p:nvPr>
        </p:nvSpPr>
        <p:spPr>
          <a:xfrm>
            <a:off x="8049855" y="2362200"/>
            <a:ext cx="3447878" cy="1524000"/>
          </a:xfrm>
          <a:prstGeom prst="roundRect">
            <a:avLst>
              <a:gd name="adj" fmla="val 0"/>
            </a:avLst>
          </a:prstGeom>
          <a:noFill/>
          <a:ln>
            <a:noFill/>
          </a:ln>
          <a:effectLst>
            <a:outerShdw blurRad="50800" dist="50800" dir="5400000" algn="tl" rotWithShape="0">
              <a:srgbClr val="000000">
                <a:alpha val="41960"/>
              </a:srgbClr>
            </a:outerShdw>
          </a:effectLst>
        </p:spPr>
        <p:txBody>
          <a:bodyPr spcFirstLastPara="1" wrap="square" lIns="91425" tIns="45700" rIns="91425" bIns="45700" anchor="t" anchorCtr="0">
            <a:normAutofit/>
          </a:bodyPr>
          <a:lstStyle>
            <a:lvl1pPr marR="0" lvl="0" algn="ctr" rtl="0">
              <a:lnSpc>
                <a:spcPct val="90000"/>
              </a:lnSpc>
              <a:spcBef>
                <a:spcPts val="10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1600"/>
              <a:buFont typeface="Arial"/>
              <a:buNone/>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123" name="Google Shape;123;p30"/>
          <p:cNvSpPr txBox="1">
            <a:spLocks noGrp="1"/>
          </p:cNvSpPr>
          <p:nvPr>
            <p:ph type="body" idx="9"/>
          </p:nvPr>
        </p:nvSpPr>
        <p:spPr>
          <a:xfrm>
            <a:off x="8049731" y="4873761"/>
            <a:ext cx="3452445" cy="1344921"/>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400"/>
              <a:buNone/>
              <a:defRPr sz="1400"/>
            </a:lvl1pPr>
            <a:lvl2pPr marL="914400" lvl="1" indent="-228600" algn="l">
              <a:lnSpc>
                <a:spcPct val="90000"/>
              </a:lnSpc>
              <a:spcBef>
                <a:spcPts val="500"/>
              </a:spcBef>
              <a:spcAft>
                <a:spcPts val="0"/>
              </a:spcAft>
              <a:buClr>
                <a:schemeClr val="lt1"/>
              </a:buClr>
              <a:buSzPts val="1200"/>
              <a:buNone/>
              <a:defRPr sz="1200"/>
            </a:lvl2pPr>
            <a:lvl3pPr marL="1371600" lvl="2" indent="-228600" algn="l">
              <a:lnSpc>
                <a:spcPct val="90000"/>
              </a:lnSpc>
              <a:spcBef>
                <a:spcPts val="500"/>
              </a:spcBef>
              <a:spcAft>
                <a:spcPts val="0"/>
              </a:spcAft>
              <a:buClr>
                <a:schemeClr val="lt1"/>
              </a:buClr>
              <a:buSzPts val="1000"/>
              <a:buNone/>
              <a:defRPr sz="1000"/>
            </a:lvl3pPr>
            <a:lvl4pPr marL="1828800" lvl="3" indent="-228600" algn="l">
              <a:lnSpc>
                <a:spcPct val="90000"/>
              </a:lnSpc>
              <a:spcBef>
                <a:spcPts val="500"/>
              </a:spcBef>
              <a:spcAft>
                <a:spcPts val="0"/>
              </a:spcAft>
              <a:buClr>
                <a:schemeClr val="lt1"/>
              </a:buClr>
              <a:buSzPts val="900"/>
              <a:buNone/>
              <a:defRPr sz="900"/>
            </a:lvl4pPr>
            <a:lvl5pPr marL="2286000" lvl="4" indent="-228600" algn="l">
              <a:lnSpc>
                <a:spcPct val="90000"/>
              </a:lnSpc>
              <a:spcBef>
                <a:spcPts val="500"/>
              </a:spcBef>
              <a:spcAft>
                <a:spcPts val="0"/>
              </a:spcAft>
              <a:buClr>
                <a:schemeClr val="lt1"/>
              </a:buClr>
              <a:buSzPts val="900"/>
              <a:buNone/>
              <a:defRPr sz="900"/>
            </a:lvl5pPr>
            <a:lvl6pPr marL="2743200" lvl="5" indent="-228600" algn="l">
              <a:lnSpc>
                <a:spcPct val="90000"/>
              </a:lnSpc>
              <a:spcBef>
                <a:spcPts val="500"/>
              </a:spcBef>
              <a:spcAft>
                <a:spcPts val="0"/>
              </a:spcAft>
              <a:buClr>
                <a:schemeClr val="lt1"/>
              </a:buClr>
              <a:buSzPts val="900"/>
              <a:buNone/>
              <a:defRPr sz="900"/>
            </a:lvl6pPr>
            <a:lvl7pPr marL="3200400" lvl="6" indent="-228600" algn="l">
              <a:lnSpc>
                <a:spcPct val="90000"/>
              </a:lnSpc>
              <a:spcBef>
                <a:spcPts val="500"/>
              </a:spcBef>
              <a:spcAft>
                <a:spcPts val="0"/>
              </a:spcAft>
              <a:buClr>
                <a:schemeClr val="lt1"/>
              </a:buClr>
              <a:buSzPts val="900"/>
              <a:buNone/>
              <a:defRPr sz="900"/>
            </a:lvl7pPr>
            <a:lvl8pPr marL="3657600" lvl="7" indent="-228600" algn="l">
              <a:lnSpc>
                <a:spcPct val="90000"/>
              </a:lnSpc>
              <a:spcBef>
                <a:spcPts val="500"/>
              </a:spcBef>
              <a:spcAft>
                <a:spcPts val="0"/>
              </a:spcAft>
              <a:buClr>
                <a:schemeClr val="lt1"/>
              </a:buClr>
              <a:buSzPts val="900"/>
              <a:buNone/>
              <a:defRPr sz="900"/>
            </a:lvl8pPr>
            <a:lvl9pPr marL="4114800" lvl="8" indent="-228600" algn="l">
              <a:lnSpc>
                <a:spcPct val="90000"/>
              </a:lnSpc>
              <a:spcBef>
                <a:spcPts val="500"/>
              </a:spcBef>
              <a:spcAft>
                <a:spcPts val="0"/>
              </a:spcAft>
              <a:buClr>
                <a:schemeClr val="lt1"/>
              </a:buClr>
              <a:buSzPts val="900"/>
              <a:buNone/>
              <a:defRPr sz="900"/>
            </a:lvl9pPr>
          </a:lstStyle>
          <a:p>
            <a:endParaRPr/>
          </a:p>
        </p:txBody>
      </p:sp>
      <p:sp>
        <p:nvSpPr>
          <p:cNvPr id="124" name="Google Shape;124;p3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5" name="Google Shape;125;p3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6" name="Google Shape;126;p3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27"/>
        <p:cNvGrpSpPr/>
        <p:nvPr/>
      </p:nvGrpSpPr>
      <p:grpSpPr>
        <a:xfrm>
          <a:off x="0" y="0"/>
          <a:ext cx="0" cy="0"/>
          <a:chOff x="0" y="0"/>
          <a:chExt cx="0" cy="0"/>
        </a:xfrm>
      </p:grpSpPr>
      <p:sp>
        <p:nvSpPr>
          <p:cNvPr id="128" name="Google Shape;128;p3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29" name="Google Shape;129;p31"/>
          <p:cNvSpPr txBox="1">
            <a:spLocks noGrp="1"/>
          </p:cNvSpPr>
          <p:nvPr>
            <p:ph type="body" idx="1"/>
          </p:nvPr>
        </p:nvSpPr>
        <p:spPr>
          <a:xfrm rot="5400000">
            <a:off x="4083937" y="-1203579"/>
            <a:ext cx="4024125" cy="108204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0" name="Google Shape;130;p3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1" name="Google Shape;131;p3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2" name="Google Shape;132;p3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matchingName="Vertical Title and Text" type="vertTitleAndTx">
  <p:cSld name="VERTICAL_TITLE_AND_VERTICAL_TEXT">
    <p:spTree>
      <p:nvGrpSpPr>
        <p:cNvPr id="1" name="Shape 133"/>
        <p:cNvGrpSpPr/>
        <p:nvPr/>
      </p:nvGrpSpPr>
      <p:grpSpPr>
        <a:xfrm>
          <a:off x="0" y="0"/>
          <a:ext cx="0" cy="0"/>
          <a:chOff x="0" y="0"/>
          <a:chExt cx="0" cy="0"/>
        </a:xfrm>
      </p:grpSpPr>
      <p:pic>
        <p:nvPicPr>
          <p:cNvPr id="134" name="Google Shape;134;p32"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135" name="Google Shape;135;p32"/>
          <p:cNvSpPr txBox="1">
            <a:spLocks noGrp="1"/>
          </p:cNvSpPr>
          <p:nvPr>
            <p:ph type="title"/>
          </p:nvPr>
        </p:nvSpPr>
        <p:spPr>
          <a:xfrm rot="5400000">
            <a:off x="8525933" y="1667933"/>
            <a:ext cx="3903133" cy="20574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4000"/>
              <a:buFont typeface="Century Gothic"/>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6" name="Google Shape;136;p32"/>
          <p:cNvSpPr txBox="1">
            <a:spLocks noGrp="1"/>
          </p:cNvSpPr>
          <p:nvPr>
            <p:ph type="body" idx="1"/>
          </p:nvPr>
        </p:nvSpPr>
        <p:spPr>
          <a:xfrm rot="5400000">
            <a:off x="3175000" y="-1405467"/>
            <a:ext cx="3903133" cy="8204201"/>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137" name="Google Shape;137;p32"/>
          <p:cNvSpPr txBox="1">
            <a:spLocks noGrp="1"/>
          </p:cNvSpPr>
          <p:nvPr>
            <p:ph type="dt" idx="10"/>
          </p:nvPr>
        </p:nvSpPr>
        <p:spPr>
          <a:xfrm>
            <a:off x="7814452" y="379941"/>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8" name="Google Shape;138;p32"/>
          <p:cNvSpPr txBox="1">
            <a:spLocks noGrp="1"/>
          </p:cNvSpPr>
          <p:nvPr>
            <p:ph type="ftr" idx="11"/>
          </p:nvPr>
        </p:nvSpPr>
        <p:spPr>
          <a:xfrm>
            <a:off x="685800" y="381000"/>
            <a:ext cx="6991492"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9" name="Google Shape;139;p32"/>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1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1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22" name="Google Shape;22;p17"/>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17"/>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17"/>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matchingName="Section Header" type="secHead">
  <p:cSld name="SECTION_HEADER">
    <p:spTree>
      <p:nvGrpSpPr>
        <p:cNvPr id="1" name="Shape 25"/>
        <p:cNvGrpSpPr/>
        <p:nvPr/>
      </p:nvGrpSpPr>
      <p:grpSpPr>
        <a:xfrm>
          <a:off x="0" y="0"/>
          <a:ext cx="0" cy="0"/>
          <a:chOff x="0" y="0"/>
          <a:chExt cx="0" cy="0"/>
        </a:xfrm>
      </p:grpSpPr>
      <p:pic>
        <p:nvPicPr>
          <p:cNvPr id="26" name="Google Shape;26;p18" descr="C0-HD-BTM.png"/>
          <p:cNvPicPr preferRelativeResize="0"/>
          <p:nvPr/>
        </p:nvPicPr>
        <p:blipFill rotWithShape="1">
          <a:blip r:embed="rId2">
            <a:alphaModFix/>
          </a:blip>
          <a:srcRect/>
          <a:stretch/>
        </p:blipFill>
        <p:spPr>
          <a:xfrm>
            <a:off x="0" y="4375150"/>
            <a:ext cx="12192000" cy="2482850"/>
          </a:xfrm>
          <a:prstGeom prst="rect">
            <a:avLst/>
          </a:prstGeom>
          <a:noFill/>
          <a:ln>
            <a:noFill/>
          </a:ln>
        </p:spPr>
      </p:pic>
      <p:sp>
        <p:nvSpPr>
          <p:cNvPr id="27" name="Google Shape;27;p18"/>
          <p:cNvSpPr txBox="1">
            <a:spLocks noGrp="1"/>
          </p:cNvSpPr>
          <p:nvPr>
            <p:ph type="title"/>
          </p:nvPr>
        </p:nvSpPr>
        <p:spPr>
          <a:xfrm>
            <a:off x="685800" y="753533"/>
            <a:ext cx="10820399" cy="2801935"/>
          </a:xfrm>
          <a:prstGeom prst="rect">
            <a:avLst/>
          </a:prstGeom>
          <a:noFill/>
          <a:ln>
            <a:noFill/>
          </a:ln>
        </p:spPr>
        <p:txBody>
          <a:bodyPr spcFirstLastPara="1" wrap="square" lIns="91425" tIns="45700" rIns="91425" bIns="45700" anchor="b" anchorCtr="0">
            <a:normAutofit/>
          </a:bodyPr>
          <a:lstStyle>
            <a:lvl1pPr lvl="0" algn="r">
              <a:lnSpc>
                <a:spcPct val="90000"/>
              </a:lnSpc>
              <a:spcBef>
                <a:spcPts val="0"/>
              </a:spcBef>
              <a:spcAft>
                <a:spcPts val="0"/>
              </a:spcAft>
              <a:buClr>
                <a:schemeClr val="lt1"/>
              </a:buClr>
              <a:buSzPts val="4000"/>
              <a:buFont typeface="Century Gothic"/>
              <a:buNone/>
              <a:defRPr sz="4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18"/>
          <p:cNvSpPr txBox="1">
            <a:spLocks noGrp="1"/>
          </p:cNvSpPr>
          <p:nvPr>
            <p:ph type="body" idx="1"/>
          </p:nvPr>
        </p:nvSpPr>
        <p:spPr>
          <a:xfrm>
            <a:off x="1024467" y="3641725"/>
            <a:ext cx="10490200" cy="955675"/>
          </a:xfrm>
          <a:prstGeom prst="rect">
            <a:avLst/>
          </a:prstGeom>
          <a:noFill/>
          <a:ln>
            <a:noFill/>
          </a:ln>
        </p:spPr>
        <p:txBody>
          <a:bodyPr spcFirstLastPara="1" wrap="square" lIns="91425" tIns="45700" rIns="91425" bIns="45700" anchor="t" anchorCtr="0">
            <a:normAutofit/>
          </a:bodyPr>
          <a:lstStyle>
            <a:lvl1pPr marL="457200" lvl="0" indent="-228600" algn="r">
              <a:lnSpc>
                <a:spcPct val="90000"/>
              </a:lnSpc>
              <a:spcBef>
                <a:spcPts val="1000"/>
              </a:spcBef>
              <a:spcAft>
                <a:spcPts val="0"/>
              </a:spcAft>
              <a:buClr>
                <a:schemeClr val="lt1"/>
              </a:buClr>
              <a:buSzPts val="2200"/>
              <a:buNone/>
              <a:defRPr sz="2200">
                <a:solidFill>
                  <a:schemeClr val="lt1"/>
                </a:solidFill>
              </a:defRPr>
            </a:lvl1pPr>
            <a:lvl2pPr marL="914400" lvl="1" indent="-228600" algn="l">
              <a:lnSpc>
                <a:spcPct val="90000"/>
              </a:lnSpc>
              <a:spcBef>
                <a:spcPts val="500"/>
              </a:spcBef>
              <a:spcAft>
                <a:spcPts val="0"/>
              </a:spcAft>
              <a:buClr>
                <a:schemeClr val="lt1"/>
              </a:buClr>
              <a:buSzPts val="2000"/>
              <a:buNone/>
              <a:defRPr sz="2000">
                <a:solidFill>
                  <a:schemeClr val="lt1"/>
                </a:solidFill>
              </a:defRPr>
            </a:lvl2pPr>
            <a:lvl3pPr marL="1371600" lvl="2" indent="-228600" algn="l">
              <a:lnSpc>
                <a:spcPct val="90000"/>
              </a:lnSpc>
              <a:spcBef>
                <a:spcPts val="500"/>
              </a:spcBef>
              <a:spcAft>
                <a:spcPts val="0"/>
              </a:spcAft>
              <a:buClr>
                <a:schemeClr val="lt1"/>
              </a:buClr>
              <a:buSzPts val="1800"/>
              <a:buNone/>
              <a:defRPr sz="1800">
                <a:solidFill>
                  <a:schemeClr val="lt1"/>
                </a:solidFill>
              </a:defRPr>
            </a:lvl3pPr>
            <a:lvl4pPr marL="1828800" lvl="3" indent="-228600" algn="l">
              <a:lnSpc>
                <a:spcPct val="90000"/>
              </a:lnSpc>
              <a:spcBef>
                <a:spcPts val="500"/>
              </a:spcBef>
              <a:spcAft>
                <a:spcPts val="0"/>
              </a:spcAft>
              <a:buClr>
                <a:schemeClr val="lt1"/>
              </a:buClr>
              <a:buSzPts val="1600"/>
              <a:buNone/>
              <a:defRPr sz="1600">
                <a:solidFill>
                  <a:schemeClr val="lt1"/>
                </a:solidFill>
              </a:defRPr>
            </a:lvl4pPr>
            <a:lvl5pPr marL="2286000" lvl="4" indent="-228600" algn="l">
              <a:lnSpc>
                <a:spcPct val="90000"/>
              </a:lnSpc>
              <a:spcBef>
                <a:spcPts val="500"/>
              </a:spcBef>
              <a:spcAft>
                <a:spcPts val="0"/>
              </a:spcAft>
              <a:buClr>
                <a:schemeClr val="lt1"/>
              </a:buClr>
              <a:buSzPts val="1600"/>
              <a:buNone/>
              <a:defRPr sz="1600">
                <a:solidFill>
                  <a:schemeClr val="lt1"/>
                </a:solidFill>
              </a:defRPr>
            </a:lvl5pPr>
            <a:lvl6pPr marL="2743200" lvl="5" indent="-228600" algn="l">
              <a:lnSpc>
                <a:spcPct val="90000"/>
              </a:lnSpc>
              <a:spcBef>
                <a:spcPts val="500"/>
              </a:spcBef>
              <a:spcAft>
                <a:spcPts val="0"/>
              </a:spcAft>
              <a:buClr>
                <a:schemeClr val="lt1"/>
              </a:buClr>
              <a:buSzPts val="1600"/>
              <a:buNone/>
              <a:defRPr sz="1600">
                <a:solidFill>
                  <a:schemeClr val="lt1"/>
                </a:solidFill>
              </a:defRPr>
            </a:lvl6pPr>
            <a:lvl7pPr marL="3200400" lvl="6" indent="-228600" algn="l">
              <a:lnSpc>
                <a:spcPct val="90000"/>
              </a:lnSpc>
              <a:spcBef>
                <a:spcPts val="500"/>
              </a:spcBef>
              <a:spcAft>
                <a:spcPts val="0"/>
              </a:spcAft>
              <a:buClr>
                <a:schemeClr val="lt1"/>
              </a:buClr>
              <a:buSzPts val="1600"/>
              <a:buNone/>
              <a:defRPr sz="1600">
                <a:solidFill>
                  <a:schemeClr val="lt1"/>
                </a:solidFill>
              </a:defRPr>
            </a:lvl7pPr>
            <a:lvl8pPr marL="3657600" lvl="7" indent="-228600" algn="l">
              <a:lnSpc>
                <a:spcPct val="90000"/>
              </a:lnSpc>
              <a:spcBef>
                <a:spcPts val="500"/>
              </a:spcBef>
              <a:spcAft>
                <a:spcPts val="0"/>
              </a:spcAft>
              <a:buClr>
                <a:schemeClr val="lt1"/>
              </a:buClr>
              <a:buSzPts val="1600"/>
              <a:buNone/>
              <a:defRPr sz="1600">
                <a:solidFill>
                  <a:schemeClr val="lt1"/>
                </a:solidFill>
              </a:defRPr>
            </a:lvl8pPr>
            <a:lvl9pPr marL="4114800" lvl="8" indent="-228600" algn="l">
              <a:lnSpc>
                <a:spcPct val="90000"/>
              </a:lnSpc>
              <a:spcBef>
                <a:spcPts val="500"/>
              </a:spcBef>
              <a:spcAft>
                <a:spcPts val="0"/>
              </a:spcAft>
              <a:buClr>
                <a:schemeClr val="lt1"/>
              </a:buClr>
              <a:buSzPts val="1600"/>
              <a:buNone/>
              <a:defRPr sz="1600">
                <a:solidFill>
                  <a:schemeClr val="lt1"/>
                </a:solidFill>
              </a:defRPr>
            </a:lvl9pPr>
          </a:lstStyle>
          <a:p>
            <a:endParaRPr/>
          </a:p>
        </p:txBody>
      </p:sp>
      <p:sp>
        <p:nvSpPr>
          <p:cNvPr id="29" name="Google Shape;29;p18"/>
          <p:cNvSpPr txBox="1">
            <a:spLocks noGrp="1"/>
          </p:cNvSpPr>
          <p:nvPr>
            <p:ph type="dt" idx="10"/>
          </p:nvPr>
        </p:nvSpPr>
        <p:spPr>
          <a:xfrm>
            <a:off x="7814452" y="38100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18"/>
          <p:cNvSpPr txBox="1">
            <a:spLocks noGrp="1"/>
          </p:cNvSpPr>
          <p:nvPr>
            <p:ph type="ftr" idx="11"/>
          </p:nvPr>
        </p:nvSpPr>
        <p:spPr>
          <a:xfrm>
            <a:off x="685800" y="381001"/>
            <a:ext cx="6991492" cy="36406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18"/>
          <p:cNvSpPr txBox="1">
            <a:spLocks noGrp="1"/>
          </p:cNvSpPr>
          <p:nvPr>
            <p:ph type="sldNum" idx="12"/>
          </p:nvPr>
        </p:nvSpPr>
        <p:spPr>
          <a:xfrm>
            <a:off x="10862452" y="381000"/>
            <a:ext cx="643748"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2"/>
        <p:cNvGrpSpPr/>
        <p:nvPr/>
      </p:nvGrpSpPr>
      <p:grpSpPr>
        <a:xfrm>
          <a:off x="0" y="0"/>
          <a:ext cx="0" cy="0"/>
          <a:chOff x="0" y="0"/>
          <a:chExt cx="0" cy="0"/>
        </a:xfrm>
      </p:grpSpPr>
      <p:sp>
        <p:nvSpPr>
          <p:cNvPr id="33" name="Google Shape;33;p1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19"/>
          <p:cNvSpPr txBox="1">
            <a:spLocks noGrp="1"/>
          </p:cNvSpPr>
          <p:nvPr>
            <p:ph type="body" idx="1"/>
          </p:nvPr>
        </p:nvSpPr>
        <p:spPr>
          <a:xfrm>
            <a:off x="6858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5" name="Google Shape;35;p19"/>
          <p:cNvSpPr txBox="1">
            <a:spLocks noGrp="1"/>
          </p:cNvSpPr>
          <p:nvPr>
            <p:ph type="body" idx="2"/>
          </p:nvPr>
        </p:nvSpPr>
        <p:spPr>
          <a:xfrm>
            <a:off x="6172200" y="2194559"/>
            <a:ext cx="5334000" cy="4024125"/>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36" name="Google Shape;36;p19"/>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19"/>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8" name="Google Shape;38;p19"/>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9"/>
        <p:cNvGrpSpPr/>
        <p:nvPr/>
      </p:nvGrpSpPr>
      <p:grpSpPr>
        <a:xfrm>
          <a:off x="0" y="0"/>
          <a:ext cx="0" cy="0"/>
          <a:chOff x="0" y="0"/>
          <a:chExt cx="0" cy="0"/>
        </a:xfrm>
      </p:grpSpPr>
      <p:sp>
        <p:nvSpPr>
          <p:cNvPr id="40" name="Google Shape;40;p20"/>
          <p:cNvSpPr txBox="1">
            <a:spLocks noGrp="1"/>
          </p:cNvSpPr>
          <p:nvPr>
            <p:ph type="title"/>
          </p:nvPr>
        </p:nvSpPr>
        <p:spPr>
          <a:xfrm>
            <a:off x="2895600" y="762000"/>
            <a:ext cx="8610600" cy="1295400"/>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1" name="Google Shape;41;p20"/>
          <p:cNvSpPr txBox="1">
            <a:spLocks noGrp="1"/>
          </p:cNvSpPr>
          <p:nvPr>
            <p:ph type="body" idx="1"/>
          </p:nvPr>
        </p:nvSpPr>
        <p:spPr>
          <a:xfrm>
            <a:off x="914409" y="2183802"/>
            <a:ext cx="5079991"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2" name="Google Shape;42;p20"/>
          <p:cNvSpPr txBox="1">
            <a:spLocks noGrp="1"/>
          </p:cNvSpPr>
          <p:nvPr>
            <p:ph type="body" idx="2"/>
          </p:nvPr>
        </p:nvSpPr>
        <p:spPr>
          <a:xfrm>
            <a:off x="685800" y="3132666"/>
            <a:ext cx="5311775"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3" name="Google Shape;43;p20"/>
          <p:cNvSpPr txBox="1">
            <a:spLocks noGrp="1"/>
          </p:cNvSpPr>
          <p:nvPr>
            <p:ph type="body" idx="3"/>
          </p:nvPr>
        </p:nvSpPr>
        <p:spPr>
          <a:xfrm>
            <a:off x="6400800" y="2183802"/>
            <a:ext cx="5105400"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2800"/>
              <a:buNone/>
              <a:defRPr sz="2800" b="0">
                <a:solidFill>
                  <a:schemeClr val="lt1"/>
                </a:solidFill>
              </a:defRPr>
            </a:lvl1pPr>
            <a:lvl2pPr marL="914400" lvl="1" indent="-228600" algn="l">
              <a:lnSpc>
                <a:spcPct val="90000"/>
              </a:lnSpc>
              <a:spcBef>
                <a:spcPts val="500"/>
              </a:spcBef>
              <a:spcAft>
                <a:spcPts val="0"/>
              </a:spcAft>
              <a:buClr>
                <a:schemeClr val="lt1"/>
              </a:buClr>
              <a:buSzPts val="2000"/>
              <a:buNone/>
              <a:defRPr sz="2000" b="1"/>
            </a:lvl2pPr>
            <a:lvl3pPr marL="1371600" lvl="2" indent="-228600" algn="l">
              <a:lnSpc>
                <a:spcPct val="90000"/>
              </a:lnSpc>
              <a:spcBef>
                <a:spcPts val="500"/>
              </a:spcBef>
              <a:spcAft>
                <a:spcPts val="0"/>
              </a:spcAft>
              <a:buClr>
                <a:schemeClr val="lt1"/>
              </a:buClr>
              <a:buSzPts val="1800"/>
              <a:buNone/>
              <a:defRPr sz="1800" b="1"/>
            </a:lvl3pPr>
            <a:lvl4pPr marL="1828800" lvl="3" indent="-228600" algn="l">
              <a:lnSpc>
                <a:spcPct val="90000"/>
              </a:lnSpc>
              <a:spcBef>
                <a:spcPts val="500"/>
              </a:spcBef>
              <a:spcAft>
                <a:spcPts val="0"/>
              </a:spcAft>
              <a:buClr>
                <a:schemeClr val="lt1"/>
              </a:buClr>
              <a:buSzPts val="1600"/>
              <a:buNone/>
              <a:defRPr sz="1600" b="1"/>
            </a:lvl4pPr>
            <a:lvl5pPr marL="2286000" lvl="4" indent="-228600" algn="l">
              <a:lnSpc>
                <a:spcPct val="90000"/>
              </a:lnSpc>
              <a:spcBef>
                <a:spcPts val="500"/>
              </a:spcBef>
              <a:spcAft>
                <a:spcPts val="0"/>
              </a:spcAft>
              <a:buClr>
                <a:schemeClr val="lt1"/>
              </a:buClr>
              <a:buSzPts val="1600"/>
              <a:buNone/>
              <a:defRPr sz="1600" b="1"/>
            </a:lvl5pPr>
            <a:lvl6pPr marL="2743200" lvl="5" indent="-228600" algn="l">
              <a:lnSpc>
                <a:spcPct val="90000"/>
              </a:lnSpc>
              <a:spcBef>
                <a:spcPts val="500"/>
              </a:spcBef>
              <a:spcAft>
                <a:spcPts val="0"/>
              </a:spcAft>
              <a:buClr>
                <a:schemeClr val="lt1"/>
              </a:buClr>
              <a:buSzPts val="1600"/>
              <a:buNone/>
              <a:defRPr sz="1600" b="1"/>
            </a:lvl6pPr>
            <a:lvl7pPr marL="3200400" lvl="6" indent="-228600" algn="l">
              <a:lnSpc>
                <a:spcPct val="90000"/>
              </a:lnSpc>
              <a:spcBef>
                <a:spcPts val="500"/>
              </a:spcBef>
              <a:spcAft>
                <a:spcPts val="0"/>
              </a:spcAft>
              <a:buClr>
                <a:schemeClr val="lt1"/>
              </a:buClr>
              <a:buSzPts val="1600"/>
              <a:buNone/>
              <a:defRPr sz="1600" b="1"/>
            </a:lvl7pPr>
            <a:lvl8pPr marL="3657600" lvl="7" indent="-228600" algn="l">
              <a:lnSpc>
                <a:spcPct val="90000"/>
              </a:lnSpc>
              <a:spcBef>
                <a:spcPts val="500"/>
              </a:spcBef>
              <a:spcAft>
                <a:spcPts val="0"/>
              </a:spcAft>
              <a:buClr>
                <a:schemeClr val="lt1"/>
              </a:buClr>
              <a:buSzPts val="1600"/>
              <a:buNone/>
              <a:defRPr sz="1600" b="1"/>
            </a:lvl8pPr>
            <a:lvl9pPr marL="4114800" lvl="8" indent="-228600" algn="l">
              <a:lnSpc>
                <a:spcPct val="90000"/>
              </a:lnSpc>
              <a:spcBef>
                <a:spcPts val="500"/>
              </a:spcBef>
              <a:spcAft>
                <a:spcPts val="0"/>
              </a:spcAft>
              <a:buClr>
                <a:schemeClr val="lt1"/>
              </a:buClr>
              <a:buSzPts val="1600"/>
              <a:buNone/>
              <a:defRPr sz="1600" b="1"/>
            </a:lvl9pPr>
          </a:lstStyle>
          <a:p>
            <a:endParaRPr/>
          </a:p>
        </p:txBody>
      </p:sp>
      <p:sp>
        <p:nvSpPr>
          <p:cNvPr id="44" name="Google Shape;44;p20"/>
          <p:cNvSpPr txBox="1">
            <a:spLocks noGrp="1"/>
          </p:cNvSpPr>
          <p:nvPr>
            <p:ph type="body" idx="4"/>
          </p:nvPr>
        </p:nvSpPr>
        <p:spPr>
          <a:xfrm>
            <a:off x="6172200" y="3132666"/>
            <a:ext cx="5334000" cy="3086019"/>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45" name="Google Shape;45;p20"/>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6" name="Google Shape;46;p20"/>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7" name="Google Shape;47;p20"/>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8"/>
        <p:cNvGrpSpPr/>
        <p:nvPr/>
      </p:nvGrpSpPr>
      <p:grpSpPr>
        <a:xfrm>
          <a:off x="0" y="0"/>
          <a:ext cx="0" cy="0"/>
          <a:chOff x="0" y="0"/>
          <a:chExt cx="0" cy="0"/>
        </a:xfrm>
      </p:grpSpPr>
      <p:sp>
        <p:nvSpPr>
          <p:cNvPr id="49" name="Google Shape;49;p2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lvl="0" algn="r">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1"/>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1"/>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2" name="Google Shape;52;p21"/>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3"/>
        <p:cNvGrpSpPr/>
        <p:nvPr/>
      </p:nvGrpSpPr>
      <p:grpSpPr>
        <a:xfrm>
          <a:off x="0" y="0"/>
          <a:ext cx="0" cy="0"/>
          <a:chOff x="0" y="0"/>
          <a:chExt cx="0" cy="0"/>
        </a:xfrm>
      </p:grpSpPr>
      <p:sp>
        <p:nvSpPr>
          <p:cNvPr id="54" name="Google Shape;54;p22"/>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22"/>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22"/>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7"/>
        <p:cNvGrpSpPr/>
        <p:nvPr/>
      </p:nvGrpSpPr>
      <p:grpSpPr>
        <a:xfrm>
          <a:off x="0" y="0"/>
          <a:ext cx="0" cy="0"/>
          <a:chOff x="0" y="0"/>
          <a:chExt cx="0" cy="0"/>
        </a:xfrm>
      </p:grpSpPr>
      <p:sp>
        <p:nvSpPr>
          <p:cNvPr id="58" name="Google Shape;58;p23"/>
          <p:cNvSpPr txBox="1">
            <a:spLocks noGrp="1"/>
          </p:cNvSpPr>
          <p:nvPr>
            <p:ph type="title"/>
          </p:nvPr>
        </p:nvSpPr>
        <p:spPr>
          <a:xfrm>
            <a:off x="685800" y="1524000"/>
            <a:ext cx="411480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9" name="Google Shape;59;p23"/>
          <p:cNvSpPr txBox="1">
            <a:spLocks noGrp="1"/>
          </p:cNvSpPr>
          <p:nvPr>
            <p:ph type="body" idx="1"/>
          </p:nvPr>
        </p:nvSpPr>
        <p:spPr>
          <a:xfrm>
            <a:off x="4995582" y="746759"/>
            <a:ext cx="6510618" cy="5471925"/>
          </a:xfrm>
          <a:prstGeom prst="rect">
            <a:avLst/>
          </a:prstGeom>
          <a:noFill/>
          <a:ln>
            <a:noFill/>
          </a:ln>
        </p:spPr>
        <p:txBody>
          <a:bodyPr spcFirstLastPara="1" wrap="square" lIns="91425" tIns="45700" rIns="91425" bIns="45700" anchor="ctr"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60" name="Google Shape;60;p23"/>
          <p:cNvSpPr txBox="1">
            <a:spLocks noGrp="1"/>
          </p:cNvSpPr>
          <p:nvPr>
            <p:ph type="body" idx="2"/>
          </p:nvPr>
        </p:nvSpPr>
        <p:spPr>
          <a:xfrm>
            <a:off x="685800" y="3124199"/>
            <a:ext cx="411480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1" name="Google Shape;61;p23"/>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2" name="Google Shape;62;p23"/>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23"/>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4"/>
        <p:cNvGrpSpPr/>
        <p:nvPr/>
      </p:nvGrpSpPr>
      <p:grpSpPr>
        <a:xfrm>
          <a:off x="0" y="0"/>
          <a:ext cx="0" cy="0"/>
          <a:chOff x="0" y="0"/>
          <a:chExt cx="0" cy="0"/>
        </a:xfrm>
      </p:grpSpPr>
      <p:sp>
        <p:nvSpPr>
          <p:cNvPr id="65" name="Google Shape;65;p24"/>
          <p:cNvSpPr txBox="1">
            <a:spLocks noGrp="1"/>
          </p:cNvSpPr>
          <p:nvPr>
            <p:ph type="title"/>
          </p:nvPr>
        </p:nvSpPr>
        <p:spPr>
          <a:xfrm>
            <a:off x="685800" y="1524000"/>
            <a:ext cx="6873240"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Century Gothic"/>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6" name="Google Shape;66;p24"/>
          <p:cNvSpPr>
            <a:spLocks noGrp="1"/>
          </p:cNvSpPr>
          <p:nvPr>
            <p:ph type="pic" idx="2"/>
          </p:nvPr>
        </p:nvSpPr>
        <p:spPr>
          <a:xfrm>
            <a:off x="7861238" y="751241"/>
            <a:ext cx="3644962" cy="5467443"/>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lt1"/>
              </a:buClr>
              <a:buSzPts val="3200"/>
              <a:buFont typeface="Arial"/>
              <a:buNone/>
              <a:defRPr sz="3200" b="0" i="0" u="none" strike="noStrike" cap="none">
                <a:solidFill>
                  <a:schemeClr val="lt1"/>
                </a:solidFill>
                <a:latin typeface="Century Gothic"/>
                <a:ea typeface="Century Gothic"/>
                <a:cs typeface="Century Gothic"/>
                <a:sym typeface="Century Gothic"/>
              </a:defRPr>
            </a:lvl1pPr>
            <a:lvl2pPr marR="0" lvl="1" algn="l" rtl="0">
              <a:lnSpc>
                <a:spcPct val="90000"/>
              </a:lnSpc>
              <a:spcBef>
                <a:spcPts val="500"/>
              </a:spcBef>
              <a:spcAft>
                <a:spcPts val="0"/>
              </a:spcAft>
              <a:buClr>
                <a:schemeClr val="lt1"/>
              </a:buClr>
              <a:buSzPts val="2800"/>
              <a:buFont typeface="Arial"/>
              <a:buNone/>
              <a:defRPr sz="2800" b="0" i="0" u="none" strike="noStrike" cap="none">
                <a:solidFill>
                  <a:schemeClr val="lt1"/>
                </a:solidFill>
                <a:latin typeface="Century Gothic"/>
                <a:ea typeface="Century Gothic"/>
                <a:cs typeface="Century Gothic"/>
                <a:sym typeface="Century Gothic"/>
              </a:defRPr>
            </a:lvl2pPr>
            <a:lvl3pPr marR="0" lvl="2" algn="l" rtl="0">
              <a:lnSpc>
                <a:spcPct val="90000"/>
              </a:lnSpc>
              <a:spcBef>
                <a:spcPts val="500"/>
              </a:spcBef>
              <a:spcAft>
                <a:spcPts val="0"/>
              </a:spcAft>
              <a:buClr>
                <a:schemeClr val="lt1"/>
              </a:buClr>
              <a:buSzPts val="2400"/>
              <a:buFont typeface="Arial"/>
              <a:buNone/>
              <a:defRPr sz="2400" b="0" i="0" u="none" strike="noStrike" cap="none">
                <a:solidFill>
                  <a:schemeClr val="lt1"/>
                </a:solidFill>
                <a:latin typeface="Century Gothic"/>
                <a:ea typeface="Century Gothic"/>
                <a:cs typeface="Century Gothic"/>
                <a:sym typeface="Century Gothic"/>
              </a:defRPr>
            </a:lvl3pPr>
            <a:lvl4pPr marR="0" lvl="3"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4pPr>
            <a:lvl5pPr marR="0" lvl="4"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5pPr>
            <a:lvl6pPr marR="0" lvl="5"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6pPr>
            <a:lvl7pPr marR="0" lvl="6"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7pPr>
            <a:lvl8pPr marR="0" lvl="7"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8pPr>
            <a:lvl9pPr marR="0" lvl="8" algn="l" rtl="0">
              <a:lnSpc>
                <a:spcPct val="90000"/>
              </a:lnSpc>
              <a:spcBef>
                <a:spcPts val="500"/>
              </a:spcBef>
              <a:spcAft>
                <a:spcPts val="0"/>
              </a:spcAft>
              <a:buClr>
                <a:schemeClr val="lt1"/>
              </a:buClr>
              <a:buSzPts val="2000"/>
              <a:buFont typeface="Arial"/>
              <a:buNone/>
              <a:defRPr sz="2000" b="0" i="0" u="none" strike="noStrike" cap="none">
                <a:solidFill>
                  <a:schemeClr val="lt1"/>
                </a:solidFill>
                <a:latin typeface="Century Gothic"/>
                <a:ea typeface="Century Gothic"/>
                <a:cs typeface="Century Gothic"/>
                <a:sym typeface="Century Gothic"/>
              </a:defRPr>
            </a:lvl9pPr>
          </a:lstStyle>
          <a:p>
            <a:endParaRPr/>
          </a:p>
        </p:txBody>
      </p:sp>
      <p:sp>
        <p:nvSpPr>
          <p:cNvPr id="67" name="Google Shape;67;p24"/>
          <p:cNvSpPr txBox="1">
            <a:spLocks noGrp="1"/>
          </p:cNvSpPr>
          <p:nvPr>
            <p:ph type="body" idx="1"/>
          </p:nvPr>
        </p:nvSpPr>
        <p:spPr>
          <a:xfrm>
            <a:off x="685800" y="3124199"/>
            <a:ext cx="6873240" cy="3094485"/>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lt1"/>
              </a:buClr>
              <a:buSzPts val="1600"/>
              <a:buNone/>
              <a:defRPr sz="1600"/>
            </a:lvl1pPr>
            <a:lvl2pPr marL="914400" lvl="1" indent="-228600" algn="l">
              <a:lnSpc>
                <a:spcPct val="90000"/>
              </a:lnSpc>
              <a:spcBef>
                <a:spcPts val="500"/>
              </a:spcBef>
              <a:spcAft>
                <a:spcPts val="0"/>
              </a:spcAft>
              <a:buClr>
                <a:schemeClr val="lt1"/>
              </a:buClr>
              <a:buSzPts val="1400"/>
              <a:buNone/>
              <a:defRPr sz="1400"/>
            </a:lvl2pPr>
            <a:lvl3pPr marL="1371600" lvl="2" indent="-228600" algn="l">
              <a:lnSpc>
                <a:spcPct val="90000"/>
              </a:lnSpc>
              <a:spcBef>
                <a:spcPts val="500"/>
              </a:spcBef>
              <a:spcAft>
                <a:spcPts val="0"/>
              </a:spcAft>
              <a:buClr>
                <a:schemeClr val="lt1"/>
              </a:buClr>
              <a:buSzPts val="1200"/>
              <a:buNone/>
              <a:defRPr sz="1200"/>
            </a:lvl3pPr>
            <a:lvl4pPr marL="1828800" lvl="3" indent="-228600" algn="l">
              <a:lnSpc>
                <a:spcPct val="90000"/>
              </a:lnSpc>
              <a:spcBef>
                <a:spcPts val="500"/>
              </a:spcBef>
              <a:spcAft>
                <a:spcPts val="0"/>
              </a:spcAft>
              <a:buClr>
                <a:schemeClr val="lt1"/>
              </a:buClr>
              <a:buSzPts val="1000"/>
              <a:buNone/>
              <a:defRPr sz="1000"/>
            </a:lvl4pPr>
            <a:lvl5pPr marL="2286000" lvl="4" indent="-228600" algn="l">
              <a:lnSpc>
                <a:spcPct val="90000"/>
              </a:lnSpc>
              <a:spcBef>
                <a:spcPts val="500"/>
              </a:spcBef>
              <a:spcAft>
                <a:spcPts val="0"/>
              </a:spcAft>
              <a:buClr>
                <a:schemeClr val="lt1"/>
              </a:buClr>
              <a:buSzPts val="1000"/>
              <a:buNone/>
              <a:defRPr sz="1000"/>
            </a:lvl5pPr>
            <a:lvl6pPr marL="2743200" lvl="5" indent="-228600" algn="l">
              <a:lnSpc>
                <a:spcPct val="90000"/>
              </a:lnSpc>
              <a:spcBef>
                <a:spcPts val="500"/>
              </a:spcBef>
              <a:spcAft>
                <a:spcPts val="0"/>
              </a:spcAft>
              <a:buClr>
                <a:schemeClr val="lt1"/>
              </a:buClr>
              <a:buSzPts val="1000"/>
              <a:buNone/>
              <a:defRPr sz="1000"/>
            </a:lvl6pPr>
            <a:lvl7pPr marL="3200400" lvl="6" indent="-228600" algn="l">
              <a:lnSpc>
                <a:spcPct val="90000"/>
              </a:lnSpc>
              <a:spcBef>
                <a:spcPts val="500"/>
              </a:spcBef>
              <a:spcAft>
                <a:spcPts val="0"/>
              </a:spcAft>
              <a:buClr>
                <a:schemeClr val="lt1"/>
              </a:buClr>
              <a:buSzPts val="1000"/>
              <a:buNone/>
              <a:defRPr sz="1000"/>
            </a:lvl7pPr>
            <a:lvl8pPr marL="3657600" lvl="7" indent="-228600" algn="l">
              <a:lnSpc>
                <a:spcPct val="90000"/>
              </a:lnSpc>
              <a:spcBef>
                <a:spcPts val="500"/>
              </a:spcBef>
              <a:spcAft>
                <a:spcPts val="0"/>
              </a:spcAft>
              <a:buClr>
                <a:schemeClr val="lt1"/>
              </a:buClr>
              <a:buSzPts val="1000"/>
              <a:buNone/>
              <a:defRPr sz="1000"/>
            </a:lvl8pPr>
            <a:lvl9pPr marL="4114800" lvl="8" indent="-228600" algn="l">
              <a:lnSpc>
                <a:spcPct val="90000"/>
              </a:lnSpc>
              <a:spcBef>
                <a:spcPts val="500"/>
              </a:spcBef>
              <a:spcAft>
                <a:spcPts val="0"/>
              </a:spcAft>
              <a:buClr>
                <a:schemeClr val="lt1"/>
              </a:buClr>
              <a:buSzPts val="1000"/>
              <a:buNone/>
              <a:defRPr sz="1000"/>
            </a:lvl9pPr>
          </a:lstStyle>
          <a:p>
            <a:endParaRPr/>
          </a:p>
        </p:txBody>
      </p:sp>
      <p:sp>
        <p:nvSpPr>
          <p:cNvPr id="68" name="Google Shape;68;p24"/>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lvl="0" algn="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9" name="Google Shape;69;p24"/>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24"/>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5"/>
        <p:cNvGrpSpPr/>
        <p:nvPr/>
      </p:nvGrpSpPr>
      <p:grpSpPr>
        <a:xfrm>
          <a:off x="0" y="0"/>
          <a:ext cx="0" cy="0"/>
          <a:chOff x="0" y="0"/>
          <a:chExt cx="0" cy="0"/>
        </a:xfrm>
      </p:grpSpPr>
      <p:pic>
        <p:nvPicPr>
          <p:cNvPr id="6" name="Google Shape;6;p15" descr="C0-HD-TOP.png"/>
          <p:cNvPicPr preferRelativeResize="0"/>
          <p:nvPr/>
        </p:nvPicPr>
        <p:blipFill rotWithShape="1">
          <a:blip r:embed="rId19">
            <a:alphaModFix/>
          </a:blip>
          <a:srcRect/>
          <a:stretch/>
        </p:blipFill>
        <p:spPr>
          <a:xfrm>
            <a:off x="0" y="0"/>
            <a:ext cx="12192000" cy="1441450"/>
          </a:xfrm>
          <a:prstGeom prst="rect">
            <a:avLst/>
          </a:prstGeom>
          <a:noFill/>
          <a:ln>
            <a:noFill/>
          </a:ln>
        </p:spPr>
      </p:pic>
      <p:sp>
        <p:nvSpPr>
          <p:cNvPr id="7" name="Google Shape;7;p15"/>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lvl1pPr marR="0" lvl="0" algn="r" rtl="0">
              <a:lnSpc>
                <a:spcPct val="90000"/>
              </a:lnSpc>
              <a:spcBef>
                <a:spcPts val="0"/>
              </a:spcBef>
              <a:spcAft>
                <a:spcPts val="0"/>
              </a:spcAft>
              <a:buClr>
                <a:schemeClr val="lt1"/>
              </a:buClr>
              <a:buSzPts val="4000"/>
              <a:buFont typeface="Century Gothic"/>
              <a:buNone/>
              <a:defRPr sz="400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p15"/>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lvl1pPr marL="457200" marR="0" lvl="0" indent="-368300" algn="l" rtl="0">
              <a:lnSpc>
                <a:spcPct val="90000"/>
              </a:lnSpc>
              <a:spcBef>
                <a:spcPts val="1000"/>
              </a:spcBef>
              <a:spcAft>
                <a:spcPts val="0"/>
              </a:spcAft>
              <a:buClr>
                <a:schemeClr val="lt1"/>
              </a:buClr>
              <a:buSzPts val="2200"/>
              <a:buFont typeface="Arial"/>
              <a:buChar char="•"/>
              <a:defRPr sz="2200" b="0" i="0" u="none" strike="noStrike" cap="none">
                <a:solidFill>
                  <a:schemeClr val="lt1"/>
                </a:solidFill>
                <a:latin typeface="Century Gothic"/>
                <a:ea typeface="Century Gothic"/>
                <a:cs typeface="Century Gothic"/>
                <a:sym typeface="Century Gothic"/>
              </a:defRPr>
            </a:lvl1pPr>
            <a:lvl2pPr marL="914400" marR="0" lvl="1"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entury Gothic"/>
                <a:ea typeface="Century Gothic"/>
                <a:cs typeface="Century Gothic"/>
                <a:sym typeface="Century Gothic"/>
              </a:defRPr>
            </a:lvl2pPr>
            <a:lvl3pPr marL="1371600" marR="0" lvl="2"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entury Gothic"/>
                <a:ea typeface="Century Gothic"/>
                <a:cs typeface="Century Gothic"/>
                <a:sym typeface="Century Gothic"/>
              </a:defRPr>
            </a:lvl3pPr>
            <a:lvl4pPr marL="1828800" marR="0" lvl="3"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4pPr>
            <a:lvl5pPr marL="2286000" marR="0" lvl="4"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5pPr>
            <a:lvl6pPr marL="2743200" marR="0" lvl="5"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6pPr>
            <a:lvl7pPr marL="3200400" marR="0" lvl="6"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7pPr>
            <a:lvl8pPr marL="3657600" marR="0" lvl="7"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8pPr>
            <a:lvl9pPr marL="4114800" marR="0" lvl="8" indent="-330200" algn="l" rtl="0">
              <a:lnSpc>
                <a:spcPct val="90000"/>
              </a:lnSpc>
              <a:spcBef>
                <a:spcPts val="500"/>
              </a:spcBef>
              <a:spcAft>
                <a:spcPts val="0"/>
              </a:spcAft>
              <a:buClr>
                <a:schemeClr val="lt1"/>
              </a:buClr>
              <a:buSzPts val="1600"/>
              <a:buFont typeface="Arial"/>
              <a:buChar char="•"/>
              <a:defRPr sz="1600" b="0" i="0" u="none" strike="noStrike" cap="none">
                <a:solidFill>
                  <a:schemeClr val="lt1"/>
                </a:solidFill>
                <a:latin typeface="Century Gothic"/>
                <a:ea typeface="Century Gothic"/>
                <a:cs typeface="Century Gothic"/>
                <a:sym typeface="Century Gothic"/>
              </a:defRPr>
            </a:lvl9pPr>
          </a:lstStyle>
          <a:p>
            <a:endParaRPr/>
          </a:p>
        </p:txBody>
      </p:sp>
      <p:sp>
        <p:nvSpPr>
          <p:cNvPr id="9" name="Google Shape;9;p15"/>
          <p:cNvSpPr txBox="1">
            <a:spLocks noGrp="1"/>
          </p:cNvSpPr>
          <p:nvPr>
            <p:ph type="dt" idx="10"/>
          </p:nvPr>
        </p:nvSpPr>
        <p:spPr>
          <a:xfrm>
            <a:off x="8595360" y="6356350"/>
            <a:ext cx="2910840" cy="365125"/>
          </a:xfrm>
          <a:prstGeom prst="rect">
            <a:avLst/>
          </a:prstGeom>
          <a:noFill/>
          <a:ln>
            <a:noFill/>
          </a:ln>
        </p:spPr>
        <p:txBody>
          <a:bodyPr spcFirstLastPara="1" wrap="square" lIns="91425" tIns="45700" rIns="91425" bIns="45700" anchor="ctr" anchorCtr="0">
            <a:noAutofit/>
          </a:bodyPr>
          <a:lstStyle>
            <a:lvl1pPr marR="0" lvl="0" algn="r"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0" name="Google Shape;10;p15"/>
          <p:cNvSpPr txBox="1">
            <a:spLocks noGrp="1"/>
          </p:cNvSpPr>
          <p:nvPr>
            <p:ph type="ftr" idx="11"/>
          </p:nvPr>
        </p:nvSpPr>
        <p:spPr>
          <a:xfrm>
            <a:off x="685800" y="6355845"/>
            <a:ext cx="77724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050" b="0" i="0" u="none" strike="noStrike" cap="none">
                <a:solidFill>
                  <a:schemeClr val="lt1"/>
                </a:solidFill>
                <a:latin typeface="Century Gothic"/>
                <a:ea typeface="Century Gothic"/>
                <a:cs typeface="Century Gothic"/>
                <a:sym typeface="Century Gothic"/>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entury Gothic"/>
                <a:ea typeface="Century Gothic"/>
                <a:cs typeface="Century Gothic"/>
                <a:sym typeface="Century Gothic"/>
              </a:defRPr>
            </a:lvl9pPr>
          </a:lstStyle>
          <a:p>
            <a:endParaRPr/>
          </a:p>
        </p:txBody>
      </p:sp>
      <p:sp>
        <p:nvSpPr>
          <p:cNvPr id="11" name="Google Shape;11;p15"/>
          <p:cNvSpPr txBox="1">
            <a:spLocks noGrp="1"/>
          </p:cNvSpPr>
          <p:nvPr>
            <p:ph type="sldNum" idx="12"/>
          </p:nvPr>
        </p:nvSpPr>
        <p:spPr>
          <a:xfrm>
            <a:off x="8763000" y="38100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1pPr>
            <a:lvl2pPr marL="0" marR="0" lvl="1"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2pPr>
            <a:lvl3pPr marL="0" marR="0" lvl="2"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3pPr>
            <a:lvl4pPr marL="0" marR="0" lvl="3"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4pPr>
            <a:lvl5pPr marL="0" marR="0" lvl="4"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5pPr>
            <a:lvl6pPr marL="0" marR="0" lvl="5"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6pPr>
            <a:lvl7pPr marL="0" marR="0" lvl="6"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7pPr>
            <a:lvl8pPr marL="0" marR="0" lvl="7"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8pPr>
            <a:lvl9pPr marL="0" marR="0" lvl="8" indent="0" algn="r" rtl="0">
              <a:lnSpc>
                <a:spcPct val="100000"/>
              </a:lnSpc>
              <a:spcBef>
                <a:spcPts val="0"/>
              </a:spcBef>
              <a:spcAft>
                <a:spcPts val="0"/>
              </a:spcAft>
              <a:buClr>
                <a:srgbClr val="000000"/>
              </a:buClr>
              <a:buSzPts val="1050"/>
              <a:buFont typeface="Arial"/>
              <a:buNone/>
              <a:defRPr sz="1050" b="0" i="0" u="none" strike="noStrike" cap="none">
                <a:solidFill>
                  <a:schemeClr val="lt1"/>
                </a:solidFill>
                <a:latin typeface="Century Gothic"/>
                <a:ea typeface="Century Gothic"/>
                <a:cs typeface="Century Gothic"/>
                <a:sym typeface="Century Gothic"/>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audio" Target="../media/media1.m4a"/><Relationship Id="rId7" Type="http://schemas.openxmlformats.org/officeDocument/2006/relationships/image" Target="../media/image4.png"/><Relationship Id="rId2" Type="http://schemas.microsoft.com/office/2007/relationships/media" Target="../media/media1.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notesSlide" Target="../notesSlides/notesSlide1.xml"/><Relationship Id="rId4"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11.m4a"/><Relationship Id="rId7" Type="http://schemas.openxmlformats.org/officeDocument/2006/relationships/image" Target="../media/image3.png"/><Relationship Id="rId2" Type="http://schemas.microsoft.com/office/2007/relationships/media" Target="../media/media11.m4a"/><Relationship Id="rId1" Type="http://schemas.openxmlformats.org/officeDocument/2006/relationships/tags" Target="../tags/tag10.xml"/><Relationship Id="rId6" Type="http://schemas.openxmlformats.org/officeDocument/2006/relationships/image" Target="../media/image6.png"/><Relationship Id="rId5" Type="http://schemas.openxmlformats.org/officeDocument/2006/relationships/notesSlide" Target="../notesSlides/notesSlide9.xml"/><Relationship Id="rId4"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media12.m4a"/><Relationship Id="rId7" Type="http://schemas.openxmlformats.org/officeDocument/2006/relationships/image" Target="../media/image4.png"/><Relationship Id="rId2" Type="http://schemas.microsoft.com/office/2007/relationships/media" Target="../media/media12.m4a"/><Relationship Id="rId1" Type="http://schemas.openxmlformats.org/officeDocument/2006/relationships/tags" Target="../tags/tag11.xml"/><Relationship Id="rId6" Type="http://schemas.openxmlformats.org/officeDocument/2006/relationships/image" Target="../media/image3.png"/><Relationship Id="rId5" Type="http://schemas.openxmlformats.org/officeDocument/2006/relationships/notesSlide" Target="../notesSlides/notesSlide10.xml"/><Relationship Id="rId4"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audio" Target="../media/media13.m4a"/><Relationship Id="rId7" Type="http://schemas.openxmlformats.org/officeDocument/2006/relationships/image" Target="../media/image4.png"/><Relationship Id="rId2" Type="http://schemas.microsoft.com/office/2007/relationships/media" Target="../media/media13.m4a"/><Relationship Id="rId1" Type="http://schemas.openxmlformats.org/officeDocument/2006/relationships/tags" Target="../tags/tag12.xml"/><Relationship Id="rId6" Type="http://schemas.openxmlformats.org/officeDocument/2006/relationships/image" Target="../media/image3.png"/><Relationship Id="rId5" Type="http://schemas.openxmlformats.org/officeDocument/2006/relationships/notesSlide" Target="../notesSlides/notesSlide11.xml"/><Relationship Id="rId4"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audio" Target="../media/media14.m4a"/><Relationship Id="rId7" Type="http://schemas.openxmlformats.org/officeDocument/2006/relationships/image" Target="../media/image4.png"/><Relationship Id="rId2" Type="http://schemas.microsoft.com/office/2007/relationships/media" Target="../media/media14.m4a"/><Relationship Id="rId1" Type="http://schemas.openxmlformats.org/officeDocument/2006/relationships/tags" Target="../tags/tag13.xml"/><Relationship Id="rId6" Type="http://schemas.openxmlformats.org/officeDocument/2006/relationships/image" Target="../media/image3.png"/><Relationship Id="rId5" Type="http://schemas.openxmlformats.org/officeDocument/2006/relationships/notesSlide" Target="../notesSlides/notesSlide12.xml"/><Relationship Id="rId4"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audio" Target="../media/media15.m4a"/><Relationship Id="rId7" Type="http://schemas.openxmlformats.org/officeDocument/2006/relationships/image" Target="../media/image4.png"/><Relationship Id="rId2" Type="http://schemas.microsoft.com/office/2007/relationships/media" Target="../media/media15.m4a"/><Relationship Id="rId1" Type="http://schemas.openxmlformats.org/officeDocument/2006/relationships/tags" Target="../tags/tag14.xml"/><Relationship Id="rId6" Type="http://schemas.openxmlformats.org/officeDocument/2006/relationships/image" Target="../media/image3.png"/><Relationship Id="rId5" Type="http://schemas.openxmlformats.org/officeDocument/2006/relationships/notesSlide" Target="../notesSlides/notesSlide13.xml"/><Relationship Id="rId4"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2.xml"/><Relationship Id="rId1" Type="http://schemas.openxmlformats.org/officeDocument/2006/relationships/tags" Target="../tags/tag15.xml"/><Relationship Id="rId5" Type="http://schemas.openxmlformats.org/officeDocument/2006/relationships/image" Target="../media/image3.png"/><Relationship Id="rId4" Type="http://schemas.openxmlformats.org/officeDocument/2006/relationships/hyperlink" Target="https://www.imperva.com/learn/application-security/defense-in-depth/" TargetMode="External"/></Relationships>
</file>

<file path=ppt/slides/_rels/slide2.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audio" Target="../media/media2.m4a"/><Relationship Id="rId7" Type="http://schemas.openxmlformats.org/officeDocument/2006/relationships/image" Target="../media/image3.png"/><Relationship Id="rId2" Type="http://schemas.microsoft.com/office/2007/relationships/media" Target="../media/media2.m4a"/><Relationship Id="rId1" Type="http://schemas.openxmlformats.org/officeDocument/2006/relationships/tags" Target="../tags/tag3.xml"/><Relationship Id="rId6" Type="http://schemas.openxmlformats.org/officeDocument/2006/relationships/image" Target="../media/image5.png"/><Relationship Id="rId5" Type="http://schemas.openxmlformats.org/officeDocument/2006/relationships/notesSlide" Target="../notesSlides/notesSlide2.xml"/><Relationship Id="rId4"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audio" Target="../media/media3.m4a"/><Relationship Id="rId7" Type="http://schemas.openxmlformats.org/officeDocument/2006/relationships/image" Target="../media/image4.png"/><Relationship Id="rId2" Type="http://schemas.microsoft.com/office/2007/relationships/media" Target="../media/media3.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notesSlide" Target="../notesSlides/notesSlide3.xml"/><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media4.m4a"/><Relationship Id="rId7" Type="http://schemas.openxmlformats.org/officeDocument/2006/relationships/image" Target="../media/image4.png"/><Relationship Id="rId2" Type="http://schemas.microsoft.com/office/2007/relationships/media" Target="../media/media4.m4a"/><Relationship Id="rId1" Type="http://schemas.openxmlformats.org/officeDocument/2006/relationships/tags" Target="../tags/tag5.xml"/><Relationship Id="rId6" Type="http://schemas.openxmlformats.org/officeDocument/2006/relationships/image" Target="../media/image3.png"/><Relationship Id="rId5" Type="http://schemas.openxmlformats.org/officeDocument/2006/relationships/notesSlide" Target="../notesSlides/notesSlide4.xml"/><Relationship Id="rId4"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audio" Target="../media/media5.m4a"/><Relationship Id="rId7" Type="http://schemas.openxmlformats.org/officeDocument/2006/relationships/image" Target="../media/image4.png"/><Relationship Id="rId2" Type="http://schemas.microsoft.com/office/2007/relationships/media" Target="../media/media5.m4a"/><Relationship Id="rId1" Type="http://schemas.openxmlformats.org/officeDocument/2006/relationships/tags" Target="../tags/tag6.xml"/><Relationship Id="rId6" Type="http://schemas.openxmlformats.org/officeDocument/2006/relationships/image" Target="../media/image3.png"/><Relationship Id="rId5" Type="http://schemas.openxmlformats.org/officeDocument/2006/relationships/notesSlide" Target="../notesSlides/notesSlide5.xml"/><Relationship Id="rId4"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audio" Target="../media/media6.m4a"/><Relationship Id="rId7" Type="http://schemas.openxmlformats.org/officeDocument/2006/relationships/image" Target="../media/image4.png"/><Relationship Id="rId2" Type="http://schemas.microsoft.com/office/2007/relationships/media" Target="../media/media6.m4a"/><Relationship Id="rId1" Type="http://schemas.openxmlformats.org/officeDocument/2006/relationships/tags" Target="../tags/tag7.xml"/><Relationship Id="rId6" Type="http://schemas.openxmlformats.org/officeDocument/2006/relationships/image" Target="../media/image3.png"/><Relationship Id="rId5" Type="http://schemas.openxmlformats.org/officeDocument/2006/relationships/notesSlide" Target="../notesSlides/notesSlide6.xml"/><Relationship Id="rId4"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7" Type="http://schemas.openxmlformats.org/officeDocument/2006/relationships/image" Target="../media/image4.png"/><Relationship Id="rId2" Type="http://schemas.microsoft.com/office/2007/relationships/media" Target="../media/media7.m4a"/><Relationship Id="rId1" Type="http://schemas.openxmlformats.org/officeDocument/2006/relationships/tags" Target="../tags/tag8.xml"/><Relationship Id="rId6" Type="http://schemas.openxmlformats.org/officeDocument/2006/relationships/image" Target="../media/image3.png"/><Relationship Id="rId5" Type="http://schemas.openxmlformats.org/officeDocument/2006/relationships/notesSlide" Target="../notesSlides/notesSlide7.xml"/><Relationship Id="rId4"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audio" Target="../media/media8.m4a"/><Relationship Id="rId7" Type="http://schemas.openxmlformats.org/officeDocument/2006/relationships/image" Target="../media/image4.png"/><Relationship Id="rId2" Type="http://schemas.microsoft.com/office/2007/relationships/media" Target="../media/media8.m4a"/><Relationship Id="rId1" Type="http://schemas.openxmlformats.org/officeDocument/2006/relationships/tags" Target="../tags/tag9.xml"/><Relationship Id="rId6" Type="http://schemas.openxmlformats.org/officeDocument/2006/relationships/image" Target="../media/image3.png"/><Relationship Id="rId5" Type="http://schemas.openxmlformats.org/officeDocument/2006/relationships/notesSlide" Target="../notesSlides/notesSlide8.xml"/><Relationship Id="rId4"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3"/>
        <p:cNvGrpSpPr/>
        <p:nvPr/>
      </p:nvGrpSpPr>
      <p:grpSpPr>
        <a:xfrm>
          <a:off x="0" y="0"/>
          <a:ext cx="0" cy="0"/>
          <a:chOff x="0" y="0"/>
          <a:chExt cx="0" cy="0"/>
        </a:xfrm>
      </p:grpSpPr>
      <p:sp>
        <p:nvSpPr>
          <p:cNvPr id="144" name="Google Shape;144;p1"/>
          <p:cNvSpPr txBox="1">
            <a:spLocks noGrp="1"/>
          </p:cNvSpPr>
          <p:nvPr>
            <p:ph type="ctrTitle"/>
          </p:nvPr>
        </p:nvSpPr>
        <p:spPr>
          <a:xfrm>
            <a:off x="1371600" y="1803405"/>
            <a:ext cx="9448800" cy="1825096"/>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6000"/>
              <a:buFont typeface="Century Gothic"/>
              <a:buNone/>
            </a:pPr>
            <a:r>
              <a:rPr lang="en-US"/>
              <a:t>Green Pace</a:t>
            </a:r>
            <a:endParaRPr/>
          </a:p>
        </p:txBody>
      </p:sp>
      <p:sp>
        <p:nvSpPr>
          <p:cNvPr id="145" name="Google Shape;145;p1"/>
          <p:cNvSpPr txBox="1">
            <a:spLocks noGrp="1"/>
          </p:cNvSpPr>
          <p:nvPr>
            <p:ph type="subTitle" idx="1"/>
          </p:nvPr>
        </p:nvSpPr>
        <p:spPr>
          <a:xfrm>
            <a:off x="1371600" y="3632200"/>
            <a:ext cx="9448800" cy="1561592"/>
          </a:xfrm>
          <a:prstGeom prst="rect">
            <a:avLst/>
          </a:prstGeom>
          <a:noFill/>
          <a:ln>
            <a:noFill/>
          </a:ln>
        </p:spPr>
        <p:txBody>
          <a:bodyPr spcFirstLastPara="1" wrap="square" lIns="91425" tIns="45700" rIns="91425" bIns="45700" anchor="t" anchorCtr="0">
            <a:normAutofit/>
          </a:bodyPr>
          <a:lstStyle/>
          <a:p>
            <a:pPr marL="0" lvl="0" indent="0" algn="l" rtl="0">
              <a:lnSpc>
                <a:spcPct val="70000"/>
              </a:lnSpc>
              <a:spcBef>
                <a:spcPts val="0"/>
              </a:spcBef>
              <a:spcAft>
                <a:spcPts val="0"/>
              </a:spcAft>
              <a:buClr>
                <a:schemeClr val="lt1"/>
              </a:buClr>
              <a:buSzPts val="1850"/>
              <a:buNone/>
            </a:pPr>
            <a:r>
              <a:rPr lang="en-US" sz="1850" dirty="0"/>
              <a:t>Security Policy Presentation</a:t>
            </a:r>
            <a:endParaRPr dirty="0"/>
          </a:p>
          <a:p>
            <a:pPr marL="0" lvl="0" indent="0" algn="l" rtl="0">
              <a:lnSpc>
                <a:spcPct val="70000"/>
              </a:lnSpc>
              <a:spcBef>
                <a:spcPts val="1000"/>
              </a:spcBef>
              <a:spcAft>
                <a:spcPts val="0"/>
              </a:spcAft>
              <a:buClr>
                <a:schemeClr val="lt1"/>
              </a:buClr>
              <a:buSzPts val="1850"/>
              <a:buNone/>
            </a:pPr>
            <a:r>
              <a:rPr lang="en-US" sz="1850" dirty="0"/>
              <a:t>Developer: </a:t>
            </a:r>
            <a:r>
              <a:rPr lang="en-US" sz="1850" i="1" dirty="0" smtClean="0"/>
              <a:t>Michelle Fabry</a:t>
            </a:r>
            <a:endParaRPr dirty="0"/>
          </a:p>
          <a:p>
            <a:pPr marL="0" lvl="0" indent="0" algn="l" rtl="0">
              <a:lnSpc>
                <a:spcPct val="70000"/>
              </a:lnSpc>
              <a:spcBef>
                <a:spcPts val="1000"/>
              </a:spcBef>
              <a:spcAft>
                <a:spcPts val="0"/>
              </a:spcAft>
              <a:buClr>
                <a:schemeClr val="lt1"/>
              </a:buClr>
              <a:buSzPts val="1850"/>
              <a:buNone/>
            </a:pPr>
            <a:endParaRPr sz="1850" i="1" dirty="0"/>
          </a:p>
        </p:txBody>
      </p:sp>
      <p:pic>
        <p:nvPicPr>
          <p:cNvPr id="146" name="Google Shape;146;p1" descr="Green Pace logo"/>
          <p:cNvPicPr preferRelativeResize="0"/>
          <p:nvPr/>
        </p:nvPicPr>
        <p:blipFill>
          <a:blip r:embed="rId6">
            <a:alphaModFix/>
          </a:blip>
          <a:stretch>
            <a:fillRect/>
          </a:stretch>
        </p:blipFill>
        <p:spPr>
          <a:xfrm>
            <a:off x="7440774" y="659854"/>
            <a:ext cx="2921424" cy="3786772"/>
          </a:xfrm>
          <a:prstGeom prst="rect">
            <a:avLst/>
          </a:prstGeom>
          <a:noFill/>
          <a:ln>
            <a:noFill/>
          </a:ln>
        </p:spPr>
      </p:pic>
      <p:pic>
        <p:nvPicPr>
          <p:cNvPr id="7" name="Audio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9506"/>
    </mc:Choice>
    <mc:Fallback>
      <p:transition spd="slow" advTm="9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Except Unit Testing</a:t>
            </a:r>
            <a:endParaRPr lang="en-US" dirty="0"/>
          </a:p>
        </p:txBody>
      </p:sp>
      <p:sp>
        <p:nvSpPr>
          <p:cNvPr id="3" name="Text Placeholder 2"/>
          <p:cNvSpPr>
            <a:spLocks noGrp="1"/>
          </p:cNvSpPr>
          <p:nvPr>
            <p:ph type="body" idx="1"/>
          </p:nvPr>
        </p:nvSpPr>
        <p:spPr/>
        <p:txBody>
          <a:bodyPr>
            <a:normAutofit/>
          </a:bodyPr>
          <a:lstStyle/>
          <a:p>
            <a:r>
              <a:rPr lang="en-US" dirty="0" smtClean="0"/>
              <a:t>Except </a:t>
            </a:r>
            <a:r>
              <a:rPr lang="en-US" dirty="0"/>
              <a:t>use when you want to report more than one failure in your test</a:t>
            </a:r>
          </a:p>
          <a:p>
            <a:pPr marL="114300" indent="0">
              <a:buNone/>
            </a:pPr>
            <a:endParaRPr lang="en-US" dirty="0" smtClean="0"/>
          </a:p>
          <a:p>
            <a:endParaRPr lang="en-US" dirty="0" smtClean="0"/>
          </a:p>
          <a:p>
            <a:pPr marL="114300" indent="0">
              <a:buNone/>
            </a:pPr>
            <a:r>
              <a:rPr lang="en-US" dirty="0" smtClean="0"/>
              <a:t>Examples of Unit Test</a:t>
            </a:r>
          </a:p>
          <a:p>
            <a:pPr marL="114300" indent="0">
              <a:buNone/>
            </a:pPr>
            <a:r>
              <a:rPr lang="en-US" dirty="0"/>
              <a:t>	</a:t>
            </a:r>
            <a:r>
              <a:rPr lang="en-US" dirty="0" smtClean="0"/>
              <a:t>Expect True- verifies that a Boolean condition is </a:t>
            </a:r>
            <a:r>
              <a:rPr lang="en-US" dirty="0" err="1" smtClean="0"/>
              <a:t>ture</a:t>
            </a:r>
            <a:endParaRPr lang="en-US" dirty="0" smtClean="0"/>
          </a:p>
          <a:p>
            <a:pPr marL="571500" lvl="1" indent="0">
              <a:buNone/>
            </a:pPr>
            <a:r>
              <a:rPr lang="en-US" dirty="0" smtClean="0"/>
              <a:t>		</a:t>
            </a:r>
            <a:r>
              <a:rPr lang="en-US" dirty="0" err="1" smtClean="0"/>
              <a:t>Expect_True</a:t>
            </a:r>
            <a:r>
              <a:rPr lang="en-US" dirty="0" smtClean="0"/>
              <a:t>(condition)GTEST_EXPECT_TRUE(condition)</a:t>
            </a:r>
          </a:p>
          <a:p>
            <a:pPr marL="571500" lvl="1" indent="0">
              <a:buNone/>
            </a:pPr>
            <a:endParaRPr lang="en-US" dirty="0" smtClean="0"/>
          </a:p>
          <a:p>
            <a:pPr marL="571500" lvl="1" indent="0">
              <a:buNone/>
            </a:pPr>
            <a:r>
              <a:rPr lang="en-US" dirty="0" smtClean="0"/>
              <a:t>	Expect False- verifies that a Boolean condition is false</a:t>
            </a:r>
            <a:endParaRPr lang="en-US" dirty="0"/>
          </a:p>
          <a:p>
            <a:pPr marL="571500" lvl="1" indent="0">
              <a:buNone/>
            </a:pPr>
            <a:r>
              <a:rPr lang="en-US" dirty="0" smtClean="0"/>
              <a:t>		</a:t>
            </a:r>
            <a:r>
              <a:rPr lang="en-US" dirty="0" err="1" smtClean="0"/>
              <a:t>Expect_False</a:t>
            </a:r>
            <a:r>
              <a:rPr lang="en-US" dirty="0" smtClean="0"/>
              <a:t>(condition)GTEST_EXPECT_FALSE(condition)</a:t>
            </a:r>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1384890571"/>
      </p:ext>
    </p:extLst>
  </p:cSld>
  <p:clrMapOvr>
    <a:masterClrMapping/>
  </p:clrMapOvr>
  <mc:AlternateContent xmlns:mc="http://schemas.openxmlformats.org/markup-compatibility/2006">
    <mc:Choice xmlns:p14="http://schemas.microsoft.com/office/powerpoint/2010/main" Requires="p14">
      <p:transition spd="slow" p14:dur="2000" advTm="14917"/>
    </mc:Choice>
    <mc:Fallback>
      <p:transition spd="slow" advTm="149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01"/>
        <p:cNvGrpSpPr/>
        <p:nvPr/>
      </p:nvGrpSpPr>
      <p:grpSpPr>
        <a:xfrm>
          <a:off x="0" y="0"/>
          <a:ext cx="0" cy="0"/>
          <a:chOff x="0" y="0"/>
          <a:chExt cx="0" cy="0"/>
        </a:xfrm>
      </p:grpSpPr>
      <p:sp>
        <p:nvSpPr>
          <p:cNvPr id="202" name="Google Shape;202;p9"/>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AUTOMATION SUMMARY</a:t>
            </a:r>
            <a:endParaRPr/>
          </a:p>
        </p:txBody>
      </p:sp>
      <p:pic>
        <p:nvPicPr>
          <p:cNvPr id="203" name="Google Shape;203;p9" descr="The illustration shows a figure eight or infinity symbol to illustrate that the cycle of development is continuous. It starts with assessing and planning, to designing and building with DevSecOps in the center of the continuous loop to maintain system integrity and then make additional changes to make it more secure." title="DevSec Ops Toolchain Diagram"/>
          <p:cNvPicPr preferRelativeResize="0">
            <a:picLocks noGrp="1"/>
          </p:cNvPicPr>
          <p:nvPr>
            <p:ph type="body" idx="1"/>
          </p:nvPr>
        </p:nvPicPr>
        <p:blipFill rotWithShape="1">
          <a:blip r:embed="rId6">
            <a:alphaModFix/>
          </a:blip>
          <a:srcRect/>
          <a:stretch/>
        </p:blipFill>
        <p:spPr>
          <a:xfrm>
            <a:off x="2127250" y="2199481"/>
            <a:ext cx="7937500" cy="4013200"/>
          </a:xfrm>
          <a:prstGeom prst="rect">
            <a:avLst/>
          </a:prstGeom>
          <a:noFill/>
          <a:ln>
            <a:noFill/>
          </a:ln>
        </p:spPr>
      </p:pic>
      <p:pic>
        <p:nvPicPr>
          <p:cNvPr id="204" name="Google Shape;204;p9"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4267"/>
    </mc:Choice>
    <mc:Fallback>
      <p:transition spd="slow" advTm="142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p10"/>
          <p:cNvSpPr txBox="1">
            <a:spLocks noGrp="1"/>
          </p:cNvSpPr>
          <p:nvPr>
            <p:ph type="title"/>
          </p:nvPr>
        </p:nvSpPr>
        <p:spPr>
          <a:xfrm>
            <a:off x="2895600" y="-57028"/>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TOOLS</a:t>
            </a:r>
            <a:endParaRPr dirty="0"/>
          </a:p>
        </p:txBody>
      </p:sp>
      <p:sp>
        <p:nvSpPr>
          <p:cNvPr id="210" name="Google Shape;210;p10"/>
          <p:cNvSpPr txBox="1">
            <a:spLocks noGrp="1"/>
          </p:cNvSpPr>
          <p:nvPr>
            <p:ph type="body" idx="1"/>
          </p:nvPr>
        </p:nvSpPr>
        <p:spPr>
          <a:xfrm>
            <a:off x="685800" y="1089892"/>
            <a:ext cx="10820400" cy="5128794"/>
          </a:xfrm>
          <a:prstGeom prst="rect">
            <a:avLst/>
          </a:prstGeom>
          <a:noFill/>
          <a:ln>
            <a:noFill/>
          </a:ln>
        </p:spPr>
        <p:txBody>
          <a:bodyPr spcFirstLastPara="1" wrap="square" lIns="91425" tIns="45700" rIns="91425" bIns="45700" anchor="t" anchorCtr="0">
            <a:normAutofit lnSpcReduction="10000"/>
          </a:bodyPr>
          <a:lstStyle/>
          <a:p>
            <a:pPr marL="685800" lvl="1" indent="-228600" algn="l" rtl="0">
              <a:lnSpc>
                <a:spcPct val="90000"/>
              </a:lnSpc>
              <a:spcBef>
                <a:spcPts val="0"/>
              </a:spcBef>
              <a:spcAft>
                <a:spcPts val="0"/>
              </a:spcAft>
              <a:buClr>
                <a:schemeClr val="lt1"/>
              </a:buClr>
              <a:buSzPts val="2000"/>
              <a:buChar char="•"/>
            </a:pPr>
            <a:r>
              <a:rPr lang="en-US" dirty="0" smtClean="0"/>
              <a:t>Once a project is ready to begin you can begin by breaking down the project into the following steps</a:t>
            </a:r>
          </a:p>
          <a:p>
            <a:pPr marL="685800" lvl="1" indent="-228600" algn="l" rtl="0">
              <a:lnSpc>
                <a:spcPct val="90000"/>
              </a:lnSpc>
              <a:spcBef>
                <a:spcPts val="0"/>
              </a:spcBef>
              <a:spcAft>
                <a:spcPts val="0"/>
              </a:spcAft>
              <a:buClr>
                <a:schemeClr val="lt1"/>
              </a:buClr>
              <a:buSzPts val="2000"/>
              <a:buChar char="•"/>
            </a:pPr>
            <a:endParaRPr lang="en-US" sz="1600" dirty="0" smtClean="0"/>
          </a:p>
          <a:p>
            <a:pPr marL="457200" lvl="1" indent="0" algn="l" rtl="0">
              <a:lnSpc>
                <a:spcPct val="90000"/>
              </a:lnSpc>
              <a:spcBef>
                <a:spcPts val="0"/>
              </a:spcBef>
              <a:spcAft>
                <a:spcPts val="0"/>
              </a:spcAft>
              <a:buClr>
                <a:schemeClr val="lt1"/>
              </a:buClr>
              <a:buSzPts val="2000"/>
              <a:buNone/>
            </a:pPr>
            <a:r>
              <a:rPr lang="en-US" sz="1600" dirty="0" smtClean="0"/>
              <a:t>Pre-Production</a:t>
            </a:r>
            <a:endParaRPr lang="en-US" sz="1600" dirty="0"/>
          </a:p>
          <a:p>
            <a:pPr marL="685800" lvl="1" indent="-228600" algn="l" rtl="0">
              <a:lnSpc>
                <a:spcPct val="90000"/>
              </a:lnSpc>
              <a:spcBef>
                <a:spcPts val="0"/>
              </a:spcBef>
              <a:spcAft>
                <a:spcPts val="0"/>
              </a:spcAft>
              <a:buClr>
                <a:schemeClr val="lt1"/>
              </a:buClr>
              <a:buSzPts val="2000"/>
              <a:buChar char="•"/>
            </a:pPr>
            <a:r>
              <a:rPr lang="en-US" sz="1600" dirty="0" smtClean="0"/>
              <a:t>Assess and Plan</a:t>
            </a:r>
          </a:p>
          <a:p>
            <a:pPr marL="685800" lvl="1" indent="-228600" algn="l" rtl="0">
              <a:lnSpc>
                <a:spcPct val="90000"/>
              </a:lnSpc>
              <a:spcBef>
                <a:spcPts val="0"/>
              </a:spcBef>
              <a:spcAft>
                <a:spcPts val="0"/>
              </a:spcAft>
              <a:buClr>
                <a:schemeClr val="lt1"/>
              </a:buClr>
              <a:buSzPts val="2000"/>
              <a:buChar char="•"/>
            </a:pPr>
            <a:r>
              <a:rPr lang="en-US" sz="1600" dirty="0" smtClean="0"/>
              <a:t>Design</a:t>
            </a:r>
          </a:p>
          <a:p>
            <a:pPr marL="685800" lvl="1" indent="-228600" algn="l" rtl="0">
              <a:lnSpc>
                <a:spcPct val="90000"/>
              </a:lnSpc>
              <a:spcBef>
                <a:spcPts val="0"/>
              </a:spcBef>
              <a:spcAft>
                <a:spcPts val="0"/>
              </a:spcAft>
              <a:buClr>
                <a:schemeClr val="lt1"/>
              </a:buClr>
              <a:buSzPts val="2000"/>
              <a:buChar char="•"/>
            </a:pPr>
            <a:r>
              <a:rPr lang="en-US" sz="1600" dirty="0" smtClean="0"/>
              <a:t>Build</a:t>
            </a:r>
          </a:p>
          <a:p>
            <a:pPr marL="685800" lvl="1" indent="-228600" algn="l" rtl="0">
              <a:lnSpc>
                <a:spcPct val="90000"/>
              </a:lnSpc>
              <a:spcBef>
                <a:spcPts val="0"/>
              </a:spcBef>
              <a:spcAft>
                <a:spcPts val="0"/>
              </a:spcAft>
              <a:buClr>
                <a:schemeClr val="lt1"/>
              </a:buClr>
              <a:buSzPts val="2000"/>
              <a:buChar char="•"/>
            </a:pPr>
            <a:r>
              <a:rPr lang="en-US" sz="1600" dirty="0" smtClean="0"/>
              <a:t>Verify and Test</a:t>
            </a:r>
          </a:p>
          <a:p>
            <a:pPr marL="457200" lvl="1" indent="0" algn="l" rtl="0">
              <a:lnSpc>
                <a:spcPct val="90000"/>
              </a:lnSpc>
              <a:spcBef>
                <a:spcPts val="0"/>
              </a:spcBef>
              <a:spcAft>
                <a:spcPts val="0"/>
              </a:spcAft>
              <a:buClr>
                <a:schemeClr val="lt1"/>
              </a:buClr>
              <a:buSzPts val="2000"/>
              <a:buNone/>
            </a:pPr>
            <a:endParaRPr lang="en-US" sz="1600" dirty="0"/>
          </a:p>
          <a:p>
            <a:pPr marL="457200" lvl="1" indent="0" algn="l" rtl="0">
              <a:lnSpc>
                <a:spcPct val="90000"/>
              </a:lnSpc>
              <a:spcBef>
                <a:spcPts val="0"/>
              </a:spcBef>
              <a:spcAft>
                <a:spcPts val="0"/>
              </a:spcAft>
              <a:buClr>
                <a:schemeClr val="lt1"/>
              </a:buClr>
              <a:buSzPts val="2000"/>
              <a:buNone/>
            </a:pPr>
            <a:r>
              <a:rPr lang="en-US" sz="1600" dirty="0" smtClean="0"/>
              <a:t>Production</a:t>
            </a:r>
          </a:p>
          <a:p>
            <a:pPr marL="685800" lvl="1" indent="-228600" algn="l" rtl="0">
              <a:lnSpc>
                <a:spcPct val="90000"/>
              </a:lnSpc>
              <a:spcBef>
                <a:spcPts val="0"/>
              </a:spcBef>
              <a:spcAft>
                <a:spcPts val="0"/>
              </a:spcAft>
              <a:buClr>
                <a:schemeClr val="lt1"/>
              </a:buClr>
              <a:buSzPts val="2000"/>
              <a:buChar char="•"/>
            </a:pPr>
            <a:r>
              <a:rPr lang="en-US" sz="1600" dirty="0" smtClean="0"/>
              <a:t>Transition and Health Check</a:t>
            </a:r>
          </a:p>
          <a:p>
            <a:pPr marL="685800" lvl="1" indent="-228600" algn="l" rtl="0">
              <a:lnSpc>
                <a:spcPct val="90000"/>
              </a:lnSpc>
              <a:spcBef>
                <a:spcPts val="0"/>
              </a:spcBef>
              <a:spcAft>
                <a:spcPts val="0"/>
              </a:spcAft>
              <a:buClr>
                <a:schemeClr val="lt1"/>
              </a:buClr>
              <a:buSzPts val="2000"/>
              <a:buChar char="•"/>
            </a:pPr>
            <a:r>
              <a:rPr lang="en-US" sz="1600" dirty="0" smtClean="0"/>
              <a:t>Monitor and Detect</a:t>
            </a:r>
          </a:p>
          <a:p>
            <a:pPr marL="685800" lvl="1" indent="-228600" algn="l" rtl="0">
              <a:lnSpc>
                <a:spcPct val="90000"/>
              </a:lnSpc>
              <a:spcBef>
                <a:spcPts val="0"/>
              </a:spcBef>
              <a:spcAft>
                <a:spcPts val="0"/>
              </a:spcAft>
              <a:buClr>
                <a:schemeClr val="lt1"/>
              </a:buClr>
              <a:buSzPts val="2000"/>
              <a:buChar char="•"/>
            </a:pPr>
            <a:r>
              <a:rPr lang="en-US" sz="1600" dirty="0" smtClean="0"/>
              <a:t>Respond</a:t>
            </a:r>
          </a:p>
          <a:p>
            <a:pPr marL="685800" lvl="1" indent="-228600" algn="l" rtl="0">
              <a:lnSpc>
                <a:spcPct val="90000"/>
              </a:lnSpc>
              <a:spcBef>
                <a:spcPts val="0"/>
              </a:spcBef>
              <a:spcAft>
                <a:spcPts val="0"/>
              </a:spcAft>
              <a:buClr>
                <a:schemeClr val="lt1"/>
              </a:buClr>
              <a:buSzPts val="2000"/>
              <a:buChar char="•"/>
            </a:pPr>
            <a:r>
              <a:rPr lang="en-US" sz="1600" dirty="0" smtClean="0"/>
              <a:t>Maintain and stabilize</a:t>
            </a:r>
          </a:p>
          <a:p>
            <a:pPr marL="685800" lvl="1" indent="-228600" algn="l" rtl="0">
              <a:lnSpc>
                <a:spcPct val="90000"/>
              </a:lnSpc>
              <a:spcBef>
                <a:spcPts val="0"/>
              </a:spcBef>
              <a:spcAft>
                <a:spcPts val="0"/>
              </a:spcAft>
              <a:buClr>
                <a:schemeClr val="lt1"/>
              </a:buClr>
              <a:buSzPts val="2000"/>
              <a:buChar char="•"/>
            </a:pPr>
            <a:endParaRPr lang="en-US" sz="1600" dirty="0"/>
          </a:p>
          <a:p>
            <a:pPr marL="457200" lvl="1" indent="0" algn="l" rtl="0">
              <a:lnSpc>
                <a:spcPct val="90000"/>
              </a:lnSpc>
              <a:spcBef>
                <a:spcPts val="0"/>
              </a:spcBef>
              <a:spcAft>
                <a:spcPts val="0"/>
              </a:spcAft>
              <a:buClr>
                <a:schemeClr val="lt1"/>
              </a:buClr>
              <a:buSzPts val="2000"/>
              <a:buNone/>
            </a:pPr>
            <a:r>
              <a:rPr lang="en-US" sz="1600" dirty="0" smtClean="0"/>
              <a:t>Automation processes can be implemented once you start the Build process, by implementing Unit Testing while coding, this </a:t>
            </a:r>
            <a:r>
              <a:rPr lang="en-US" sz="1600" dirty="0" smtClean="0"/>
              <a:t>will give you the chance to catch any vulnerabilities within the code. </a:t>
            </a:r>
          </a:p>
          <a:p>
            <a:pPr marL="457200" lvl="1" indent="0" algn="l" rtl="0">
              <a:lnSpc>
                <a:spcPct val="90000"/>
              </a:lnSpc>
              <a:spcBef>
                <a:spcPts val="0"/>
              </a:spcBef>
              <a:spcAft>
                <a:spcPts val="0"/>
              </a:spcAft>
              <a:buClr>
                <a:schemeClr val="lt1"/>
              </a:buClr>
              <a:buSzPts val="2000"/>
              <a:buNone/>
            </a:pPr>
            <a:r>
              <a:rPr lang="en-US" sz="1600" dirty="0" smtClean="0"/>
              <a:t>Continued testing during the Verify and Test phase will continue with automation testing along with manual testing process to help increase the chance of finding any bugs or defects</a:t>
            </a:r>
          </a:p>
          <a:p>
            <a:pPr marL="457200" lvl="1" indent="0" algn="l" rtl="0">
              <a:lnSpc>
                <a:spcPct val="90000"/>
              </a:lnSpc>
              <a:spcBef>
                <a:spcPts val="0"/>
              </a:spcBef>
              <a:spcAft>
                <a:spcPts val="0"/>
              </a:spcAft>
              <a:buClr>
                <a:schemeClr val="lt1"/>
              </a:buClr>
              <a:buSzPts val="2000"/>
              <a:buNone/>
            </a:pPr>
            <a:endParaRPr lang="en-US" sz="1600" dirty="0"/>
          </a:p>
          <a:p>
            <a:pPr marL="457200" lvl="1" indent="0" algn="l" rtl="0">
              <a:lnSpc>
                <a:spcPct val="90000"/>
              </a:lnSpc>
              <a:spcBef>
                <a:spcPts val="0"/>
              </a:spcBef>
              <a:spcAft>
                <a:spcPts val="0"/>
              </a:spcAft>
              <a:buClr>
                <a:schemeClr val="lt1"/>
              </a:buClr>
              <a:buSzPts val="2000"/>
              <a:buNone/>
            </a:pPr>
            <a:r>
              <a:rPr lang="en-US" sz="1600" dirty="0" smtClean="0"/>
              <a:t>Once the project is pushed to production, adding automated processes in place to monitor and detect can help find any vulnerabilities that may have been introduced to the environment after the push to production along with continuous monitoring that can alert if any unauthorized access is trying to attempt access to the data.</a:t>
            </a:r>
          </a:p>
          <a:p>
            <a:pPr marL="457200" lvl="1" indent="0" algn="l" rtl="0">
              <a:lnSpc>
                <a:spcPct val="90000"/>
              </a:lnSpc>
              <a:spcBef>
                <a:spcPts val="0"/>
              </a:spcBef>
              <a:spcAft>
                <a:spcPts val="0"/>
              </a:spcAft>
              <a:buClr>
                <a:schemeClr val="lt1"/>
              </a:buClr>
              <a:buSzPts val="2000"/>
              <a:buNone/>
            </a:pPr>
            <a:endParaRPr lang="en-US" sz="1600" dirty="0"/>
          </a:p>
          <a:p>
            <a:pPr marL="457200" lvl="1" indent="0" algn="l" rtl="0">
              <a:lnSpc>
                <a:spcPct val="90000"/>
              </a:lnSpc>
              <a:spcBef>
                <a:spcPts val="0"/>
              </a:spcBef>
              <a:spcAft>
                <a:spcPts val="0"/>
              </a:spcAft>
              <a:buClr>
                <a:schemeClr val="lt1"/>
              </a:buClr>
              <a:buSzPts val="2000"/>
              <a:buNone/>
            </a:pPr>
            <a:endParaRPr sz="1600" dirty="0"/>
          </a:p>
        </p:txBody>
      </p:sp>
      <p:pic>
        <p:nvPicPr>
          <p:cNvPr id="211" name="Google Shape;211;p1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0656"/>
    </mc:Choice>
    <mc:Fallback>
      <p:transition spd="slow" advTm="606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5"/>
        <p:cNvGrpSpPr/>
        <p:nvPr/>
      </p:nvGrpSpPr>
      <p:grpSpPr>
        <a:xfrm>
          <a:off x="0" y="0"/>
          <a:ext cx="0" cy="0"/>
          <a:chOff x="0" y="0"/>
          <a:chExt cx="0" cy="0"/>
        </a:xfrm>
      </p:grpSpPr>
      <p:sp>
        <p:nvSpPr>
          <p:cNvPr id="216" name="Google Shape;216;p11"/>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RISKS AND BENEFITS</a:t>
            </a:r>
            <a:endParaRPr/>
          </a:p>
        </p:txBody>
      </p:sp>
      <p:sp>
        <p:nvSpPr>
          <p:cNvPr id="217" name="Google Shape;217;p11"/>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Security Risks</a:t>
            </a:r>
          </a:p>
          <a:p>
            <a:pPr marL="685800" lvl="1" indent="-228600">
              <a:spcBef>
                <a:spcPts val="0"/>
              </a:spcBef>
              <a:buSzPts val="2000"/>
            </a:pPr>
            <a:r>
              <a:rPr lang="en-US" sz="1800" dirty="0" smtClean="0"/>
              <a:t>Vulnerabilities from legacy code could allow easy access to hackers</a:t>
            </a:r>
          </a:p>
          <a:p>
            <a:pPr marL="685800" lvl="1" indent="-228600">
              <a:spcBef>
                <a:spcPts val="0"/>
              </a:spcBef>
              <a:buSzPts val="2000"/>
            </a:pPr>
            <a:r>
              <a:rPr lang="en-US" sz="1800" dirty="0" smtClean="0"/>
              <a:t>Undefined user roles could allow users to access areas of network that could potentially open up vulnerabilities</a:t>
            </a:r>
          </a:p>
          <a:p>
            <a:pPr marL="228600" lvl="0" indent="-228600" algn="l" rtl="0">
              <a:lnSpc>
                <a:spcPct val="90000"/>
              </a:lnSpc>
              <a:spcBef>
                <a:spcPts val="0"/>
              </a:spcBef>
              <a:spcAft>
                <a:spcPts val="0"/>
              </a:spcAft>
              <a:buClr>
                <a:schemeClr val="lt1"/>
              </a:buClr>
              <a:buSzPts val="2000"/>
              <a:buChar char="•"/>
            </a:pP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Security Policy Benefits</a:t>
            </a:r>
          </a:p>
          <a:p>
            <a:pPr marL="685800" lvl="1" indent="-228600">
              <a:spcBef>
                <a:spcPts val="0"/>
              </a:spcBef>
              <a:buSzPts val="2000"/>
            </a:pPr>
            <a:r>
              <a:rPr lang="en-US" dirty="0" smtClean="0"/>
              <a:t>Minimizes the risk of data leaks or loss</a:t>
            </a:r>
          </a:p>
          <a:p>
            <a:pPr marL="685800" lvl="1" indent="-228600">
              <a:spcBef>
                <a:spcPts val="0"/>
              </a:spcBef>
              <a:buSzPts val="2000"/>
            </a:pPr>
            <a:r>
              <a:rPr lang="en-US" dirty="0" smtClean="0"/>
              <a:t>Protects the organization from malicious external and internal users</a:t>
            </a:r>
          </a:p>
          <a:p>
            <a:pPr marL="685800" lvl="1" indent="-228600">
              <a:spcBef>
                <a:spcPts val="0"/>
              </a:spcBef>
              <a:buSzPts val="2000"/>
            </a:pPr>
            <a:r>
              <a:rPr lang="en-US" dirty="0" smtClean="0"/>
              <a:t>Sets guidelines, best practices of use, and ensures proper compliance</a:t>
            </a:r>
          </a:p>
          <a:p>
            <a:pPr marL="457200" lvl="1" indent="0">
              <a:spcBef>
                <a:spcPts val="0"/>
              </a:spcBef>
              <a:buSzPts val="2000"/>
              <a:buNone/>
            </a:pPr>
            <a:endParaRPr lang="en-US" dirty="0"/>
          </a:p>
          <a:p>
            <a:pPr marL="457200" lvl="1" indent="0">
              <a:spcBef>
                <a:spcPts val="0"/>
              </a:spcBef>
              <a:buSzPts val="2000"/>
              <a:buNone/>
            </a:pPr>
            <a:endParaRPr lang="en-US" dirty="0"/>
          </a:p>
        </p:txBody>
      </p:sp>
      <p:pic>
        <p:nvPicPr>
          <p:cNvPr id="218" name="Google Shape;218;p11"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114"/>
    </mc:Choice>
    <mc:Fallback>
      <p:transition spd="slow" advTm="35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Google Shape;223;p12"/>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RECOMMENDATIONS</a:t>
            </a:r>
            <a:endParaRPr/>
          </a:p>
        </p:txBody>
      </p:sp>
      <p:sp>
        <p:nvSpPr>
          <p:cNvPr id="224" name="Google Shape;224;p12"/>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1143000" lvl="2" indent="-228600" algn="l" rtl="0">
              <a:lnSpc>
                <a:spcPct val="90000"/>
              </a:lnSpc>
              <a:spcBef>
                <a:spcPts val="0"/>
              </a:spcBef>
              <a:spcAft>
                <a:spcPts val="0"/>
              </a:spcAft>
              <a:buClr>
                <a:schemeClr val="lt1"/>
              </a:buClr>
              <a:buSzPts val="1800"/>
              <a:buChar char="•"/>
            </a:pPr>
            <a:r>
              <a:rPr lang="en-US" dirty="0" smtClean="0"/>
              <a:t>Once a decision has been made to implement a Security Policy, you should begin by reviewing the following objectives and begin to implement the process the need to be put in place to strength the organization from any potential security incidents</a:t>
            </a:r>
          </a:p>
          <a:p>
            <a:pPr marL="1143000" lvl="2" indent="-228600" algn="l" rtl="0">
              <a:lnSpc>
                <a:spcPct val="90000"/>
              </a:lnSpc>
              <a:spcBef>
                <a:spcPts val="0"/>
              </a:spcBef>
              <a:spcAft>
                <a:spcPts val="0"/>
              </a:spcAft>
              <a:buClr>
                <a:schemeClr val="lt1"/>
              </a:buClr>
              <a:buSzPts val="1800"/>
              <a:buChar char="•"/>
            </a:pPr>
            <a:endParaRPr lang="en-US" dirty="0"/>
          </a:p>
          <a:p>
            <a:pPr marL="1143000" lvl="2" indent="-228600" algn="l" rtl="0">
              <a:lnSpc>
                <a:spcPct val="90000"/>
              </a:lnSpc>
              <a:spcBef>
                <a:spcPts val="0"/>
              </a:spcBef>
              <a:spcAft>
                <a:spcPts val="0"/>
              </a:spcAft>
              <a:buClr>
                <a:schemeClr val="lt1"/>
              </a:buClr>
              <a:buSzPts val="1800"/>
              <a:buChar char="•"/>
            </a:pPr>
            <a:endParaRPr lang="en-US" dirty="0" smtClean="0"/>
          </a:p>
          <a:p>
            <a:pPr marL="1371600" lvl="3" indent="0">
              <a:spcBef>
                <a:spcPts val="0"/>
              </a:spcBef>
              <a:buNone/>
            </a:pPr>
            <a:endParaRPr lang="en-US" sz="1200" dirty="0"/>
          </a:p>
          <a:p>
            <a:pPr marL="1543050" lvl="3" indent="-171450">
              <a:spcBef>
                <a:spcPts val="0"/>
              </a:spcBef>
            </a:pPr>
            <a:r>
              <a:rPr lang="en-US" sz="1200" dirty="0" smtClean="0"/>
              <a:t>	</a:t>
            </a:r>
            <a:r>
              <a:rPr lang="en-US" sz="1800" dirty="0" smtClean="0"/>
              <a:t>Confidentiality- the protection of IT assets and networks from unauthorized users</a:t>
            </a:r>
          </a:p>
          <a:p>
            <a:pPr marL="1543050" lvl="3" indent="-171450">
              <a:spcBef>
                <a:spcPts val="0"/>
              </a:spcBef>
            </a:pPr>
            <a:endParaRPr lang="en-US" sz="1800" dirty="0" smtClean="0"/>
          </a:p>
          <a:p>
            <a:pPr marL="1657350" lvl="3" indent="-285750">
              <a:spcBef>
                <a:spcPts val="0"/>
              </a:spcBef>
            </a:pPr>
            <a:r>
              <a:rPr lang="en-US" sz="1800" dirty="0"/>
              <a:t>	</a:t>
            </a:r>
            <a:r>
              <a:rPr lang="en-US" sz="1800" dirty="0" smtClean="0"/>
              <a:t>Integrity- ensuring that the modifications of IT assets is handed in a specific and 	authorized manner</a:t>
            </a:r>
          </a:p>
          <a:p>
            <a:pPr marL="1371600" lvl="3" indent="0">
              <a:spcBef>
                <a:spcPts val="0"/>
              </a:spcBef>
              <a:buNone/>
            </a:pPr>
            <a:endParaRPr lang="en-US" sz="1800" dirty="0" smtClean="0"/>
          </a:p>
          <a:p>
            <a:pPr marL="1657350" lvl="3" indent="-285750">
              <a:spcBef>
                <a:spcPts val="0"/>
              </a:spcBef>
            </a:pPr>
            <a:r>
              <a:rPr lang="en-US" sz="1800" dirty="0"/>
              <a:t>	</a:t>
            </a:r>
            <a:r>
              <a:rPr lang="en-US" sz="1800" dirty="0" smtClean="0"/>
              <a:t>Availability- ensuring continuous access to IT assets and networks authorized 	users</a:t>
            </a:r>
          </a:p>
        </p:txBody>
      </p:sp>
      <p:pic>
        <p:nvPicPr>
          <p:cNvPr id="225" name="Google Shape;225;p12"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5048"/>
    </mc:Choice>
    <mc:Fallback>
      <p:transition spd="slow" advTm="350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CONCLUSIONS</a:t>
            </a:r>
            <a:endParaRPr/>
          </a:p>
        </p:txBody>
      </p:sp>
      <p:sp>
        <p:nvSpPr>
          <p:cNvPr id="231" name="Google Shape;231;p13"/>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200"/>
              <a:buChar char="•"/>
            </a:pPr>
            <a:r>
              <a:rPr lang="en-US" dirty="0" smtClean="0"/>
              <a:t>Security Policies should be a top priority for each company.  This should be an ongoing process and an annual review completed to ensure that the company is protected from all of the current vulnerabilities that are continuously being introduced.</a:t>
            </a:r>
          </a:p>
          <a:p>
            <a:pPr marL="228600" lvl="0" indent="-228600" algn="l" rtl="0">
              <a:lnSpc>
                <a:spcPct val="90000"/>
              </a:lnSpc>
              <a:spcBef>
                <a:spcPts val="0"/>
              </a:spcBef>
              <a:spcAft>
                <a:spcPts val="0"/>
              </a:spcAft>
              <a:buClr>
                <a:schemeClr val="lt1"/>
              </a:buClr>
              <a:buSzPts val="2200"/>
              <a:buChar char="•"/>
            </a:pPr>
            <a:endParaRPr lang="en-US" sz="1800" dirty="0"/>
          </a:p>
          <a:p>
            <a:pPr marL="228600" lvl="0" indent="-228600" algn="l" rtl="0">
              <a:lnSpc>
                <a:spcPct val="90000"/>
              </a:lnSpc>
              <a:spcBef>
                <a:spcPts val="0"/>
              </a:spcBef>
              <a:spcAft>
                <a:spcPts val="0"/>
              </a:spcAft>
              <a:buClr>
                <a:schemeClr val="lt1"/>
              </a:buClr>
              <a:buSzPts val="2200"/>
              <a:buChar char="•"/>
            </a:pPr>
            <a:r>
              <a:rPr lang="en-US" sz="1800" dirty="0" smtClean="0"/>
              <a:t>Don’t be like other companies and let this process be of less importance.  The security incident that Marriott International went through should be an example to all companies why preemptive actions are better than reactive actions.</a:t>
            </a:r>
          </a:p>
          <a:p>
            <a:pPr marL="1143000" lvl="2" indent="-228600">
              <a:spcBef>
                <a:spcPts val="0"/>
              </a:spcBef>
              <a:buSzPts val="2200"/>
            </a:pPr>
            <a:r>
              <a:rPr lang="en-US" sz="1400" dirty="0" smtClean="0"/>
              <a:t>In Sept of 2018 Marriott discovered a security breach that had been ongoing since 2014, when they merged with another company, they failed to do a complete audit of the company they were merging with which had been </a:t>
            </a:r>
            <a:r>
              <a:rPr lang="en-US" sz="1400" dirty="0" smtClean="0"/>
              <a:t>under attack since 2014.  This data breach could have been less painful and caught much earlier had they taken the time to do a complete audit and security review of the systems before allowing them access to their current systems.</a:t>
            </a:r>
            <a:endParaRPr sz="1400" dirty="0"/>
          </a:p>
          <a:p>
            <a:pPr marL="228600" lvl="0" indent="-88900" algn="l" rtl="0">
              <a:lnSpc>
                <a:spcPct val="90000"/>
              </a:lnSpc>
              <a:spcBef>
                <a:spcPts val="1000"/>
              </a:spcBef>
              <a:spcAft>
                <a:spcPts val="0"/>
              </a:spcAft>
              <a:buClr>
                <a:schemeClr val="lt1"/>
              </a:buClr>
              <a:buSzPts val="2200"/>
              <a:buNone/>
            </a:pPr>
            <a:endParaRPr dirty="0"/>
          </a:p>
        </p:txBody>
      </p:sp>
      <p:pic>
        <p:nvPicPr>
          <p:cNvPr id="232" name="Google Shape;232;p13"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60895"/>
    </mc:Choice>
    <mc:Fallback>
      <p:transition spd="slow" advTm="608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14"/>
          <p:cNvSpPr txBox="1">
            <a:spLocks noGrp="1"/>
          </p:cNvSpPr>
          <p:nvPr>
            <p:ph type="title"/>
          </p:nvPr>
        </p:nvSpPr>
        <p:spPr>
          <a:xfrm>
            <a:off x="2895600" y="117828"/>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REFERENCES</a:t>
            </a:r>
            <a:endParaRPr dirty="0"/>
          </a:p>
        </p:txBody>
      </p:sp>
      <p:sp>
        <p:nvSpPr>
          <p:cNvPr id="238" name="Google Shape;238;p14"/>
          <p:cNvSpPr txBox="1">
            <a:spLocks noGrp="1"/>
          </p:cNvSpPr>
          <p:nvPr>
            <p:ph type="body" idx="1"/>
          </p:nvPr>
        </p:nvSpPr>
        <p:spPr>
          <a:xfrm>
            <a:off x="685800" y="1410856"/>
            <a:ext cx="10820400" cy="4807829"/>
          </a:xfrm>
          <a:prstGeom prst="rect">
            <a:avLst/>
          </a:prstGeom>
          <a:noFill/>
          <a:ln>
            <a:noFill/>
          </a:ln>
        </p:spPr>
        <p:txBody>
          <a:bodyPr spcFirstLastPara="1" wrap="square" lIns="91425" tIns="45700" rIns="91425" bIns="45700" anchor="t" anchorCtr="0">
            <a:normAutofit fontScale="77500" lnSpcReduction="20000"/>
          </a:bodyPr>
          <a:lstStyle/>
          <a:p>
            <a:r>
              <a:rPr lang="en-US" dirty="0"/>
              <a:t>Confluence. (</a:t>
            </a:r>
            <a:r>
              <a:rPr lang="en-US" dirty="0" err="1"/>
              <a:t>n.d.</a:t>
            </a:r>
            <a:r>
              <a:rPr lang="en-US" dirty="0"/>
              <a:t>). Retrieved April 18, 2021, from https://wiki.sei.cmu.edu/confluence/display/c/How+this+Coding+Standard+is+Organized#HowthisCodingStandardisOrganized-RiskAssessment</a:t>
            </a:r>
          </a:p>
          <a:p>
            <a:endParaRPr lang="en-US" dirty="0" smtClean="0"/>
          </a:p>
          <a:p>
            <a:r>
              <a:rPr lang="en-US" dirty="0" smtClean="0"/>
              <a:t>What </a:t>
            </a:r>
            <a:r>
              <a:rPr lang="en-US" dirty="0"/>
              <a:t>is defense in Depth: Benefits of Layered Security: </a:t>
            </a:r>
            <a:r>
              <a:rPr lang="en-US" dirty="0" err="1"/>
              <a:t>Imperva</a:t>
            </a:r>
            <a:r>
              <a:rPr lang="en-US" dirty="0"/>
              <a:t>. (2019, December 29). Retrieved April 18, 2021, from </a:t>
            </a:r>
            <a:r>
              <a:rPr lang="en-US" dirty="0">
                <a:hlinkClick r:id="rId4"/>
              </a:rPr>
              <a:t>https://www.imperva.com/learn/application-security/defense-in-depth</a:t>
            </a:r>
            <a:r>
              <a:rPr lang="en-US" dirty="0" smtClean="0">
                <a:hlinkClick r:id="rId4"/>
              </a:rPr>
              <a:t>/</a:t>
            </a:r>
            <a:endParaRPr lang="en-US" dirty="0" smtClean="0"/>
          </a:p>
          <a:p>
            <a:endParaRPr lang="en-US" dirty="0">
              <a:effectLst/>
            </a:endParaRPr>
          </a:p>
          <a:p>
            <a:r>
              <a:rPr lang="en-US" dirty="0"/>
              <a:t>Google. (2021, April 03). Google/</a:t>
            </a:r>
            <a:r>
              <a:rPr lang="en-US" dirty="0" err="1"/>
              <a:t>googletest</a:t>
            </a:r>
            <a:r>
              <a:rPr lang="en-US" dirty="0"/>
              <a:t>. Retrieved April 18, 2021, from https://github.com/google/googletest/blob/master/googletest/include/gtest/gtest.h#L1980</a:t>
            </a:r>
          </a:p>
          <a:p>
            <a:endParaRPr lang="en-US" dirty="0" smtClean="0">
              <a:effectLst/>
            </a:endParaRPr>
          </a:p>
          <a:p>
            <a:r>
              <a:rPr lang="en-US" dirty="0" err="1"/>
              <a:t>Byosibeyondllc</a:t>
            </a:r>
            <a:r>
              <a:rPr lang="en-US" dirty="0"/>
              <a:t>, P. (2021, March 19). The importance of it security policies for your organization. Retrieved April 18, 2021, from https://www.osibeyond.com/blog/it-security-policies-every-organization-must-have-them/</a:t>
            </a:r>
          </a:p>
          <a:p>
            <a:endParaRPr lang="en-US" dirty="0" smtClean="0">
              <a:effectLst/>
            </a:endParaRPr>
          </a:p>
          <a:p>
            <a:r>
              <a:rPr lang="en-US" dirty="0"/>
              <a:t>Ashford, W. (2018, November 30). Marriott data breach HIGHLIGHTS basic failings. Retrieved April 05, 2021, from https://www.computerweekly.com/news/252453521/Marriott-data-breach-highlights-basic-failings</a:t>
            </a:r>
          </a:p>
        </p:txBody>
      </p:sp>
      <p:pic>
        <p:nvPicPr>
          <p:cNvPr id="239" name="Google Shape;239;p14" descr="Green Pace logo"/>
          <p:cNvPicPr preferRelativeResize="0"/>
          <p:nvPr/>
        </p:nvPicPr>
        <p:blipFill>
          <a:blip r:embed="rId5">
            <a:alphaModFix/>
          </a:blip>
          <a:stretch>
            <a:fillRect/>
          </a:stretch>
        </p:blipFill>
        <p:spPr>
          <a:xfrm>
            <a:off x="11084074" y="5440526"/>
            <a:ext cx="886601" cy="1149225"/>
          </a:xfrm>
          <a:prstGeom prst="rect">
            <a:avLst/>
          </a:prstGeom>
          <a:noFill/>
          <a:ln>
            <a:noFill/>
          </a:ln>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276"/>
    </mc:Choice>
    <mc:Fallback>
      <p:transition spd="slow" advTm="276"/>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3"/>
          <p:cNvSpPr txBox="1">
            <a:spLocks noGrp="1"/>
          </p:cNvSpPr>
          <p:nvPr>
            <p:ph type="title"/>
          </p:nvPr>
        </p:nvSpPr>
        <p:spPr>
          <a:xfrm>
            <a:off x="2997200" y="311791"/>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OVERVIEW: DEFENSE IN DEPTH</a:t>
            </a:r>
            <a:endParaRPr dirty="0"/>
          </a:p>
        </p:txBody>
      </p:sp>
      <p:sp>
        <p:nvSpPr>
          <p:cNvPr id="152" name="Google Shape;152;p3"/>
          <p:cNvSpPr txBox="1">
            <a:spLocks noGrp="1"/>
          </p:cNvSpPr>
          <p:nvPr>
            <p:ph type="body" idx="1"/>
          </p:nvPr>
        </p:nvSpPr>
        <p:spPr>
          <a:xfrm>
            <a:off x="706974" y="1604819"/>
            <a:ext cx="10820400" cy="4024125"/>
          </a:xfrm>
          <a:prstGeom prst="rect">
            <a:avLst/>
          </a:prstGeom>
          <a:noFill/>
          <a:ln>
            <a:noFill/>
          </a:ln>
        </p:spPr>
        <p:txBody>
          <a:bodyPr spcFirstLastPara="1" wrap="square" lIns="91425" tIns="45700" rIns="91425" bIns="45700" anchor="t" anchorCtr="0">
            <a:normAutofit/>
          </a:bodyPr>
          <a:lstStyle/>
          <a:p>
            <a:pPr marL="685800" lvl="0" indent="0" algn="l" rtl="0">
              <a:lnSpc>
                <a:spcPct val="90000"/>
              </a:lnSpc>
              <a:spcBef>
                <a:spcPts val="0"/>
              </a:spcBef>
              <a:spcAft>
                <a:spcPts val="0"/>
              </a:spcAft>
              <a:buSzPts val="1800"/>
              <a:buNone/>
            </a:pPr>
            <a:r>
              <a:rPr lang="en-US" dirty="0" smtClean="0"/>
              <a:t>Defense in Depth Security introduces a security architecture that is designed to protect the physical, technical and administrative aspects of a company’s network system.</a:t>
            </a:r>
            <a:endParaRPr sz="1600" dirty="0"/>
          </a:p>
          <a:p>
            <a:pPr marL="0" lvl="0" indent="0" algn="l" rtl="0">
              <a:lnSpc>
                <a:spcPct val="90000"/>
              </a:lnSpc>
              <a:spcBef>
                <a:spcPts val="1000"/>
              </a:spcBef>
              <a:spcAft>
                <a:spcPts val="0"/>
              </a:spcAft>
              <a:buClr>
                <a:schemeClr val="lt1"/>
              </a:buClr>
              <a:buSzPts val="2200"/>
              <a:buNone/>
            </a:pPr>
            <a:endParaRPr dirty="0"/>
          </a:p>
        </p:txBody>
      </p:sp>
      <p:pic>
        <p:nvPicPr>
          <p:cNvPr id="153" name="Google Shape;153;p3" descr="Shows the following layers of developer defense: Physical security, Cloud security, Perimeter security, network security, Host security, Endpoint security, APP security and critical assets, systems, and data security." title="NHS (Healthcare) Defense in Depth – Shaun Van Niekerk"/>
          <p:cNvPicPr preferRelativeResize="0"/>
          <p:nvPr/>
        </p:nvPicPr>
        <p:blipFill rotWithShape="1">
          <a:blip r:embed="rId6">
            <a:alphaModFix/>
          </a:blip>
          <a:srcRect/>
          <a:stretch/>
        </p:blipFill>
        <p:spPr>
          <a:xfrm>
            <a:off x="3160643" y="2839411"/>
            <a:ext cx="6453257" cy="3797196"/>
          </a:xfrm>
          <a:prstGeom prst="rect">
            <a:avLst/>
          </a:prstGeom>
          <a:noFill/>
          <a:ln>
            <a:noFill/>
          </a:ln>
        </p:spPr>
      </p:pic>
      <p:pic>
        <p:nvPicPr>
          <p:cNvPr id="154" name="Google Shape;154;p3" descr="Green Pace logo"/>
          <p:cNvPicPr preferRelativeResize="0"/>
          <p:nvPr/>
        </p:nvPicPr>
        <p:blipFill>
          <a:blip r:embed="rId7">
            <a:alphaModFix/>
          </a:blip>
          <a:stretch>
            <a:fillRect/>
          </a:stretch>
        </p:blipFill>
        <p:spPr>
          <a:xfrm>
            <a:off x="11084074" y="5440526"/>
            <a:ext cx="886601" cy="1149225"/>
          </a:xfrm>
          <a:prstGeom prst="rect">
            <a:avLst/>
          </a:prstGeom>
          <a:noFill/>
          <a:ln>
            <a:noFill/>
          </a:ln>
        </p:spPr>
      </p:pic>
      <p:pic>
        <p:nvPicPr>
          <p:cNvPr id="7" name="Audio 6">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8"/>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3189"/>
    </mc:Choice>
    <mc:Fallback>
      <p:transition spd="slow" advTm="131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58"/>
        <p:cNvGrpSpPr/>
        <p:nvPr/>
      </p:nvGrpSpPr>
      <p:grpSpPr>
        <a:xfrm>
          <a:off x="0" y="0"/>
          <a:ext cx="0" cy="0"/>
          <a:chOff x="0" y="0"/>
          <a:chExt cx="0" cy="0"/>
        </a:xfrm>
      </p:grpSpPr>
      <p:sp>
        <p:nvSpPr>
          <p:cNvPr id="159" name="Google Shape;159;p4"/>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THREATS MATRIX</a:t>
            </a:r>
            <a:endParaRPr dirty="0"/>
          </a:p>
        </p:txBody>
      </p:sp>
      <p:sp>
        <p:nvSpPr>
          <p:cNvPr id="160" name="Google Shape;160;p4"/>
          <p:cNvSpPr txBox="1">
            <a:spLocks noGrp="1"/>
          </p:cNvSpPr>
          <p:nvPr>
            <p:ph type="body" idx="1"/>
          </p:nvPr>
        </p:nvSpPr>
        <p:spPr>
          <a:xfrm>
            <a:off x="685800" y="2194550"/>
            <a:ext cx="2486100" cy="4024200"/>
          </a:xfrm>
          <a:prstGeom prst="rect">
            <a:avLst/>
          </a:prstGeom>
          <a:noFill/>
          <a:ln>
            <a:noFill/>
          </a:ln>
        </p:spPr>
        <p:txBody>
          <a:bodyPr spcFirstLastPara="1" wrap="square" lIns="91425" tIns="45700" rIns="91425" bIns="45700" anchor="t" anchorCtr="0">
            <a:normAutofit/>
          </a:bodyPr>
          <a:lstStyle/>
          <a:p>
            <a:pPr marL="228600" lvl="0" indent="0" algn="l" rtl="0">
              <a:lnSpc>
                <a:spcPct val="107916"/>
              </a:lnSpc>
              <a:spcBef>
                <a:spcPts val="0"/>
              </a:spcBef>
              <a:spcAft>
                <a:spcPts val="0"/>
              </a:spcAft>
              <a:buSzPts val="1800"/>
              <a:buNone/>
            </a:pPr>
            <a:r>
              <a:rPr lang="en-US" dirty="0" smtClean="0"/>
              <a:t>The Threats Matrix outlines the probability of how certain types of data can be exposed and allow hackers to gain access to the systems.</a:t>
            </a:r>
            <a:endParaRPr dirty="0"/>
          </a:p>
        </p:txBody>
      </p:sp>
      <p:graphicFrame>
        <p:nvGraphicFramePr>
          <p:cNvPr id="161" name="Google Shape;161;p4"/>
          <p:cNvGraphicFramePr/>
          <p:nvPr>
            <p:extLst>
              <p:ext uri="{D42A27DB-BD31-4B8C-83A1-F6EECF244321}">
                <p14:modId xmlns:p14="http://schemas.microsoft.com/office/powerpoint/2010/main" val="4274958237"/>
              </p:ext>
            </p:extLst>
          </p:nvPr>
        </p:nvGraphicFramePr>
        <p:xfrm>
          <a:off x="3171900" y="2561050"/>
          <a:ext cx="7835225" cy="4023300"/>
        </p:xfrm>
        <a:graphic>
          <a:graphicData uri="http://schemas.openxmlformats.org/drawingml/2006/table">
            <a:tbl>
              <a:tblPr>
                <a:noFill/>
                <a:tableStyleId>{802198C4-3087-4945-87E3-76CBB3509B7E}</a:tableStyleId>
              </a:tblPr>
              <a:tblGrid>
                <a:gridCol w="4030425">
                  <a:extLst>
                    <a:ext uri="{9D8B030D-6E8A-4147-A177-3AD203B41FA5}">
                      <a16:colId xmlns:a16="http://schemas.microsoft.com/office/drawing/2014/main" val="20000"/>
                    </a:ext>
                  </a:extLst>
                </a:gridCol>
                <a:gridCol w="3804800">
                  <a:extLst>
                    <a:ext uri="{9D8B030D-6E8A-4147-A177-3AD203B41FA5}">
                      <a16:colId xmlns:a16="http://schemas.microsoft.com/office/drawing/2014/main" val="20001"/>
                    </a:ext>
                  </a:extLst>
                </a:gridCol>
              </a:tblGrid>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smtClean="0">
                          <a:solidFill>
                            <a:schemeClr val="tx1"/>
                          </a:solidFill>
                        </a:rPr>
                        <a:t>Likely</a:t>
                      </a:r>
                      <a:endParaRPr sz="1400" u="none" strike="noStrike" cap="none" dirty="0">
                        <a:solidFill>
                          <a:schemeClr val="tx1"/>
                        </a:solidFill>
                      </a:endParaRP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Data Type</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Exceptions</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Arrays</a:t>
                      </a:r>
                      <a:endParaRPr sz="2800" u="none" strike="noStrike" cap="none" dirty="0">
                        <a:solidFill>
                          <a:schemeClr val="accent6">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Priority</a:t>
                      </a:r>
                      <a:endParaRPr sz="1400" u="none" strike="noStrike" cap="none" dirty="0">
                        <a:solidFill>
                          <a:schemeClr val="tx1"/>
                        </a:solidFill>
                      </a:endParaRP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SQL Injection</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Memory</a:t>
                      </a:r>
                      <a:r>
                        <a:rPr lang="en-US" sz="2800" u="none" strike="noStrike" cap="none" baseline="0" dirty="0" smtClean="0">
                          <a:solidFill>
                            <a:schemeClr val="accent6">
                              <a:lumMod val="75000"/>
                            </a:schemeClr>
                          </a:solidFill>
                        </a:rPr>
                        <a:t> Protection</a:t>
                      </a:r>
                      <a:endParaRPr sz="2800" u="none" strike="noStrike" cap="none" dirty="0">
                        <a:solidFill>
                          <a:schemeClr val="accent6">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0"/>
                  </a:ext>
                </a:extLst>
              </a:tr>
              <a:tr h="1769325">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Low priority</a:t>
                      </a:r>
                      <a:endParaRPr sz="1400" u="none" strike="noStrike" cap="none" dirty="0">
                        <a:solidFill>
                          <a:schemeClr val="tx1"/>
                        </a:solidFill>
                      </a:endParaRP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Data Value</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String Correctness</a:t>
                      </a:r>
                      <a:endParaRPr sz="2800" u="none" strike="noStrike" cap="none" dirty="0">
                        <a:solidFill>
                          <a:schemeClr val="accent6">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tc>
                  <a:txBody>
                    <a:bodyPr/>
                    <a:lstStyle/>
                    <a:p>
                      <a:pPr marL="0" marR="0" lvl="0" indent="0" algn="ctr" rtl="0">
                        <a:lnSpc>
                          <a:spcPct val="100000"/>
                        </a:lnSpc>
                        <a:spcBef>
                          <a:spcPts val="0"/>
                        </a:spcBef>
                        <a:spcAft>
                          <a:spcPts val="0"/>
                        </a:spcAft>
                        <a:buClr>
                          <a:srgbClr val="000000"/>
                        </a:buClr>
                        <a:buSzPts val="3600"/>
                        <a:buFont typeface="Arial"/>
                        <a:buNone/>
                      </a:pPr>
                      <a:r>
                        <a:rPr lang="en-US" sz="3600" u="none" strike="noStrike" cap="none" dirty="0">
                          <a:solidFill>
                            <a:schemeClr val="tx1"/>
                          </a:solidFill>
                        </a:rPr>
                        <a:t>Unlikely</a:t>
                      </a:r>
                      <a:endParaRPr sz="1400" u="none" strike="noStrike" cap="none" dirty="0">
                        <a:solidFill>
                          <a:schemeClr val="tx1"/>
                        </a:solidFill>
                      </a:endParaRP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Assertions</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Miscellaneous</a:t>
                      </a:r>
                    </a:p>
                    <a:p>
                      <a:pPr marL="571500" marR="0" lvl="0" indent="-571500" algn="l" rtl="0">
                        <a:lnSpc>
                          <a:spcPct val="100000"/>
                        </a:lnSpc>
                        <a:spcBef>
                          <a:spcPts val="0"/>
                        </a:spcBef>
                        <a:spcAft>
                          <a:spcPts val="0"/>
                        </a:spcAft>
                        <a:buClr>
                          <a:srgbClr val="000000"/>
                        </a:buClr>
                        <a:buSzPts val="3600"/>
                        <a:buFont typeface="Arial" panose="020B0604020202020204" pitchFamily="34" charset="0"/>
                        <a:buChar char="•"/>
                      </a:pPr>
                      <a:r>
                        <a:rPr lang="en-US" sz="2800" u="none" strike="noStrike" cap="none" dirty="0" smtClean="0">
                          <a:solidFill>
                            <a:schemeClr val="accent6">
                              <a:lumMod val="75000"/>
                            </a:schemeClr>
                          </a:solidFill>
                        </a:rPr>
                        <a:t>Input</a:t>
                      </a:r>
                      <a:r>
                        <a:rPr lang="en-US" sz="2800" u="none" strike="noStrike" cap="none" baseline="0" dirty="0" smtClean="0">
                          <a:solidFill>
                            <a:schemeClr val="accent6">
                              <a:lumMod val="75000"/>
                            </a:schemeClr>
                          </a:solidFill>
                        </a:rPr>
                        <a:t> Output (FIO)</a:t>
                      </a:r>
                      <a:endParaRPr sz="2800" u="none" strike="noStrike" cap="none" dirty="0">
                        <a:solidFill>
                          <a:schemeClr val="accent6">
                            <a:lumMod val="75000"/>
                          </a:schemeClr>
                        </a:solidFill>
                      </a:endParaRPr>
                    </a:p>
                  </a:txBody>
                  <a:tcPr marL="91425" marR="91425" marT="91425" marB="91425">
                    <a:lnL w="28575" cap="flat" cmpd="sng">
                      <a:solidFill>
                        <a:srgbClr val="9E9E9E"/>
                      </a:solidFill>
                      <a:prstDash val="solid"/>
                      <a:round/>
                      <a:headEnd type="none" w="sm" len="sm"/>
                      <a:tailEnd type="none" w="sm" len="sm"/>
                    </a:lnL>
                    <a:lnR w="28575" cap="flat" cmpd="sng">
                      <a:solidFill>
                        <a:srgbClr val="9E9E9E"/>
                      </a:solidFill>
                      <a:prstDash val="solid"/>
                      <a:round/>
                      <a:headEnd type="none" w="sm" len="sm"/>
                      <a:tailEnd type="none" w="sm" len="sm"/>
                    </a:lnR>
                    <a:lnT w="28575" cap="flat" cmpd="sng">
                      <a:solidFill>
                        <a:srgbClr val="9E9E9E"/>
                      </a:solidFill>
                      <a:prstDash val="solid"/>
                      <a:round/>
                      <a:headEnd type="none" w="sm" len="sm"/>
                      <a:tailEnd type="none" w="sm" len="sm"/>
                    </a:lnT>
                    <a:lnB w="28575" cap="flat" cmpd="sng">
                      <a:solidFill>
                        <a:srgbClr val="9E9E9E"/>
                      </a:solidFill>
                      <a:prstDash val="solid"/>
                      <a:round/>
                      <a:headEnd type="none" w="sm" len="sm"/>
                      <a:tailEnd type="none" w="sm" len="sm"/>
                    </a:lnB>
                    <a:solidFill>
                      <a:srgbClr val="FFF2CC"/>
                    </a:solidFill>
                  </a:tcPr>
                </a:tc>
                <a:extLst>
                  <a:ext uri="{0D108BD9-81ED-4DB2-BD59-A6C34878D82A}">
                    <a16:rowId xmlns:a16="http://schemas.microsoft.com/office/drawing/2014/main" val="10001"/>
                  </a:ext>
                </a:extLst>
              </a:tr>
            </a:tbl>
          </a:graphicData>
        </a:graphic>
      </p:graphicFrame>
      <p:pic>
        <p:nvPicPr>
          <p:cNvPr id="162" name="Google Shape;162;p4"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6" name="Audio 5">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15532"/>
    </mc:Choice>
    <mc:Fallback>
      <p:transition spd="slow" advTm="1553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sp>
        <p:nvSpPr>
          <p:cNvPr id="167" name="Google Shape;167;p5"/>
          <p:cNvSpPr txBox="1">
            <a:spLocks noGrp="1"/>
          </p:cNvSpPr>
          <p:nvPr>
            <p:ph type="title"/>
          </p:nvPr>
        </p:nvSpPr>
        <p:spPr>
          <a:xfrm>
            <a:off x="2916774" y="191719"/>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dirty="0"/>
              <a:t>10 PRINCIPLES</a:t>
            </a:r>
            <a:endParaRPr dirty="0"/>
          </a:p>
        </p:txBody>
      </p:sp>
      <p:sp>
        <p:nvSpPr>
          <p:cNvPr id="168" name="Google Shape;168;p5"/>
          <p:cNvSpPr txBox="1">
            <a:spLocks noGrp="1"/>
          </p:cNvSpPr>
          <p:nvPr>
            <p:ph type="body" idx="1"/>
          </p:nvPr>
        </p:nvSpPr>
        <p:spPr>
          <a:xfrm>
            <a:off x="685800" y="1034473"/>
            <a:ext cx="10820400" cy="5555278"/>
          </a:xfrm>
          <a:prstGeom prst="rect">
            <a:avLst/>
          </a:prstGeom>
          <a:noFill/>
          <a:ln>
            <a:noFill/>
          </a:ln>
        </p:spPr>
        <p:txBody>
          <a:bodyPr spcFirstLastPara="1" wrap="square" lIns="91425" tIns="45700" rIns="91425" bIns="45700" anchor="t" anchorCtr="0">
            <a:normAutofit fontScale="77500" lnSpcReduction="20000"/>
          </a:bodyPr>
          <a:lstStyle/>
          <a:p>
            <a:pPr marL="228600" lvl="0" indent="-228600" algn="l" rtl="0">
              <a:lnSpc>
                <a:spcPct val="90000"/>
              </a:lnSpc>
              <a:spcBef>
                <a:spcPts val="0"/>
              </a:spcBef>
              <a:spcAft>
                <a:spcPts val="0"/>
              </a:spcAft>
              <a:buClr>
                <a:schemeClr val="lt1"/>
              </a:buClr>
              <a:buSzPts val="2200"/>
              <a:buChar char="•"/>
            </a:pPr>
            <a:r>
              <a:rPr lang="en-US" dirty="0" smtClean="0"/>
              <a:t>Validate Input </a:t>
            </a:r>
            <a:r>
              <a:rPr lang="en-US" dirty="0" smtClean="0"/>
              <a:t>Data</a:t>
            </a:r>
          </a:p>
          <a:p>
            <a:pPr marL="685800" lvl="1" indent="-228600">
              <a:spcBef>
                <a:spcPts val="0"/>
              </a:spcBef>
              <a:buSzPts val="2200"/>
            </a:pPr>
            <a:r>
              <a:rPr lang="en-US" dirty="0" smtClean="0"/>
              <a:t>Data Type</a:t>
            </a:r>
          </a:p>
          <a:p>
            <a:pPr marL="685800" lvl="1" indent="-228600">
              <a:spcBef>
                <a:spcPts val="0"/>
              </a:spcBef>
              <a:buSzPts val="2200"/>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Heed Compiler </a:t>
            </a:r>
            <a:r>
              <a:rPr lang="en-US" dirty="0" smtClean="0"/>
              <a:t>Warnings</a:t>
            </a:r>
          </a:p>
          <a:p>
            <a:pPr marL="685800" lvl="1" indent="-228600">
              <a:spcBef>
                <a:spcPts val="0"/>
              </a:spcBef>
              <a:buSzPts val="2200"/>
            </a:pPr>
            <a:r>
              <a:rPr lang="en-US" dirty="0" smtClean="0"/>
              <a:t>Data Value</a:t>
            </a:r>
          </a:p>
          <a:p>
            <a:pPr marL="685800" lvl="1" indent="-228600">
              <a:spcBef>
                <a:spcPts val="0"/>
              </a:spcBef>
              <a:buSzPts val="2200"/>
            </a:pPr>
            <a:r>
              <a:rPr lang="en-US" dirty="0" smtClean="0"/>
              <a:t>String Correctness</a:t>
            </a:r>
          </a:p>
          <a:p>
            <a:pPr marL="685800" lvl="1" indent="-228600">
              <a:spcBef>
                <a:spcPts val="0"/>
              </a:spcBef>
              <a:buSzPts val="2200"/>
            </a:pPr>
            <a:r>
              <a:rPr lang="en-US" dirty="0" smtClean="0"/>
              <a:t>Arrays</a:t>
            </a:r>
          </a:p>
          <a:p>
            <a:pPr marL="685800" lvl="1" indent="-228600">
              <a:spcBef>
                <a:spcPts val="0"/>
              </a:spcBef>
              <a:buSzPts val="2200"/>
            </a:pPr>
            <a:r>
              <a:rPr lang="en-US" dirty="0" err="1" smtClean="0"/>
              <a:t>Input/Output</a:t>
            </a:r>
            <a:r>
              <a:rPr lang="en-US" dirty="0" smtClean="0"/>
              <a:t> FIO</a:t>
            </a:r>
          </a:p>
          <a:p>
            <a:pPr marL="685800" lvl="1" indent="-228600">
              <a:spcBef>
                <a:spcPts val="0"/>
              </a:spcBef>
              <a:buSzPts val="2200"/>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Architect and Design for Security </a:t>
            </a:r>
            <a:r>
              <a:rPr lang="en-US" dirty="0" smtClean="0"/>
              <a:t>Principles</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Keep it </a:t>
            </a:r>
            <a:r>
              <a:rPr lang="en-US" dirty="0" smtClean="0"/>
              <a:t>Simple</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Default </a:t>
            </a:r>
            <a:r>
              <a:rPr lang="en-US" dirty="0" smtClean="0"/>
              <a:t>Deny</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Adhere to the Principle of Least </a:t>
            </a:r>
            <a:r>
              <a:rPr lang="en-US" dirty="0" smtClean="0"/>
              <a:t>Privilege</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Sanitize Data Sent to Other </a:t>
            </a:r>
            <a:r>
              <a:rPr lang="en-US" dirty="0" smtClean="0"/>
              <a:t>Systems</a:t>
            </a:r>
          </a:p>
          <a:p>
            <a:pPr marL="685800" lvl="1" indent="-228600">
              <a:spcBef>
                <a:spcPts val="0"/>
              </a:spcBef>
              <a:buSzPts val="2200"/>
            </a:pPr>
            <a:r>
              <a:rPr lang="en-US" dirty="0" smtClean="0"/>
              <a:t>SQL Injection</a:t>
            </a:r>
          </a:p>
          <a:p>
            <a:pPr marL="685800" lvl="1" indent="-228600">
              <a:spcBef>
                <a:spcPts val="0"/>
              </a:spcBef>
              <a:buSzPts val="2200"/>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Practice Defense in </a:t>
            </a:r>
            <a:r>
              <a:rPr lang="en-US" dirty="0" smtClean="0"/>
              <a:t>Depth</a:t>
            </a:r>
          </a:p>
          <a:p>
            <a:pPr marL="228600" lvl="0" indent="-228600" algn="l" rtl="0">
              <a:lnSpc>
                <a:spcPct val="90000"/>
              </a:lnSpc>
              <a:spcBef>
                <a:spcPts val="0"/>
              </a:spcBef>
              <a:spcAft>
                <a:spcPts val="0"/>
              </a:spcAft>
              <a:buClr>
                <a:schemeClr val="lt1"/>
              </a:buClr>
              <a:buSzPts val="2200"/>
              <a:buChar char="•"/>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Use Effective Quality Assurance </a:t>
            </a:r>
            <a:r>
              <a:rPr lang="en-US" dirty="0" smtClean="0"/>
              <a:t>Techniques</a:t>
            </a:r>
          </a:p>
          <a:p>
            <a:pPr marL="685800" lvl="1" indent="-228600">
              <a:spcBef>
                <a:spcPts val="0"/>
              </a:spcBef>
              <a:buSzPts val="2200"/>
            </a:pPr>
            <a:r>
              <a:rPr lang="en-US" dirty="0" smtClean="0"/>
              <a:t>Assertions</a:t>
            </a:r>
          </a:p>
          <a:p>
            <a:pPr marL="685800" lvl="1" indent="-228600">
              <a:spcBef>
                <a:spcPts val="0"/>
              </a:spcBef>
              <a:buSzPts val="2200"/>
            </a:pPr>
            <a:r>
              <a:rPr lang="en-US" dirty="0" smtClean="0"/>
              <a:t>Exceptions</a:t>
            </a:r>
          </a:p>
          <a:p>
            <a:pPr marL="685800" lvl="1" indent="-228600">
              <a:spcBef>
                <a:spcPts val="0"/>
              </a:spcBef>
              <a:buSzPts val="2200"/>
            </a:pPr>
            <a:endParaRPr lang="en-US" dirty="0" smtClean="0"/>
          </a:p>
          <a:p>
            <a:pPr marL="228600" lvl="0" indent="-228600" algn="l" rtl="0">
              <a:lnSpc>
                <a:spcPct val="90000"/>
              </a:lnSpc>
              <a:spcBef>
                <a:spcPts val="0"/>
              </a:spcBef>
              <a:spcAft>
                <a:spcPts val="0"/>
              </a:spcAft>
              <a:buClr>
                <a:schemeClr val="lt1"/>
              </a:buClr>
              <a:buSzPts val="2200"/>
              <a:buChar char="•"/>
            </a:pPr>
            <a:r>
              <a:rPr lang="en-US" dirty="0" smtClean="0"/>
              <a:t>Adopt a Secure Coding </a:t>
            </a:r>
            <a:r>
              <a:rPr lang="en-US" dirty="0" smtClean="0"/>
              <a:t>Standard</a:t>
            </a:r>
          </a:p>
          <a:p>
            <a:pPr marL="685800" lvl="1" indent="-228600">
              <a:spcBef>
                <a:spcPts val="0"/>
              </a:spcBef>
              <a:buSzPts val="2200"/>
            </a:pPr>
            <a:r>
              <a:rPr lang="en-US" dirty="0" smtClean="0"/>
              <a:t>Memory Protection</a:t>
            </a:r>
          </a:p>
          <a:p>
            <a:pPr marL="685800" lvl="1" indent="-228600">
              <a:spcBef>
                <a:spcPts val="0"/>
              </a:spcBef>
              <a:buSzPts val="2200"/>
            </a:pPr>
            <a:r>
              <a:rPr lang="en-US" dirty="0" smtClean="0"/>
              <a:t>Miscellaneous</a:t>
            </a:r>
            <a:endParaRPr dirty="0"/>
          </a:p>
        </p:txBody>
      </p:sp>
      <p:pic>
        <p:nvPicPr>
          <p:cNvPr id="169" name="Google Shape;169;p5"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5" name="Audio 4">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7205"/>
    </mc:Choice>
    <mc:Fallback>
      <p:transition spd="slow" advTm="87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6"/>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CODING STANDARDS</a:t>
            </a:r>
            <a:endParaRPr/>
          </a:p>
        </p:txBody>
      </p:sp>
      <p:sp>
        <p:nvSpPr>
          <p:cNvPr id="175" name="Google Shape;175;p6"/>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indent="-228600">
              <a:spcBef>
                <a:spcPts val="0"/>
              </a:spcBef>
              <a:buSzPts val="2000"/>
            </a:pPr>
            <a:r>
              <a:rPr lang="en-US" sz="2000" dirty="0"/>
              <a:t>SQL Injection</a:t>
            </a:r>
          </a:p>
          <a:p>
            <a:pPr marL="228600" lvl="0" indent="-228600" algn="l" rtl="0">
              <a:lnSpc>
                <a:spcPct val="90000"/>
              </a:lnSpc>
              <a:spcBef>
                <a:spcPts val="0"/>
              </a:spcBef>
              <a:spcAft>
                <a:spcPts val="0"/>
              </a:spcAft>
              <a:buClr>
                <a:schemeClr val="lt1"/>
              </a:buClr>
              <a:buSzPts val="2000"/>
              <a:buChar char="•"/>
            </a:pPr>
            <a:r>
              <a:rPr lang="en-US" sz="2000" dirty="0" smtClean="0"/>
              <a:t>Memory Protection</a:t>
            </a:r>
          </a:p>
          <a:p>
            <a:pPr marL="228600" lvl="0" indent="-228600" algn="l" rtl="0">
              <a:lnSpc>
                <a:spcPct val="90000"/>
              </a:lnSpc>
              <a:spcBef>
                <a:spcPts val="0"/>
              </a:spcBef>
              <a:spcAft>
                <a:spcPts val="0"/>
              </a:spcAft>
              <a:buClr>
                <a:schemeClr val="lt1"/>
              </a:buClr>
              <a:buSzPts val="2000"/>
              <a:buChar char="•"/>
            </a:pPr>
            <a:r>
              <a:rPr lang="en-US" sz="2000" dirty="0" smtClean="0"/>
              <a:t>Data </a:t>
            </a:r>
            <a:r>
              <a:rPr lang="en-US" sz="2000" dirty="0" smtClean="0"/>
              <a:t>Type</a:t>
            </a:r>
          </a:p>
          <a:p>
            <a:pPr marL="228600" lvl="0" indent="-228600" algn="l" rtl="0">
              <a:lnSpc>
                <a:spcPct val="90000"/>
              </a:lnSpc>
              <a:spcBef>
                <a:spcPts val="0"/>
              </a:spcBef>
              <a:spcAft>
                <a:spcPts val="0"/>
              </a:spcAft>
              <a:buClr>
                <a:schemeClr val="lt1"/>
              </a:buClr>
              <a:buSzPts val="2000"/>
              <a:buChar char="•"/>
            </a:pPr>
            <a:r>
              <a:rPr lang="en-US" sz="2000" dirty="0" smtClean="0"/>
              <a:t>Exceptions</a:t>
            </a: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Arrays</a:t>
            </a: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Data Values</a:t>
            </a: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String Correctness</a:t>
            </a:r>
            <a:endParaRPr lang="en-US" sz="2000" dirty="0" smtClean="0"/>
          </a:p>
          <a:p>
            <a:pPr marL="228600" lvl="0" indent="-228600" algn="l" rtl="0">
              <a:lnSpc>
                <a:spcPct val="90000"/>
              </a:lnSpc>
              <a:spcBef>
                <a:spcPts val="0"/>
              </a:spcBef>
              <a:spcAft>
                <a:spcPts val="0"/>
              </a:spcAft>
              <a:buClr>
                <a:schemeClr val="lt1"/>
              </a:buClr>
              <a:buSzPts val="2000"/>
              <a:buChar char="•"/>
            </a:pPr>
            <a:r>
              <a:rPr lang="en-US" sz="2000" dirty="0" smtClean="0"/>
              <a:t>Assertions</a:t>
            </a:r>
            <a:endParaRPr lang="en-US" sz="2000" dirty="0" smtClean="0"/>
          </a:p>
          <a:p>
            <a:pPr marL="228600" lvl="0" indent="-228600" algn="l" rtl="0">
              <a:lnSpc>
                <a:spcPct val="90000"/>
              </a:lnSpc>
              <a:spcBef>
                <a:spcPts val="0"/>
              </a:spcBef>
              <a:spcAft>
                <a:spcPts val="0"/>
              </a:spcAft>
              <a:buClr>
                <a:schemeClr val="lt1"/>
              </a:buClr>
              <a:buSzPts val="2000"/>
              <a:buChar char="•"/>
            </a:pPr>
            <a:r>
              <a:rPr lang="en-US" dirty="0" smtClean="0"/>
              <a:t>Miscellaneous</a:t>
            </a:r>
            <a:endParaRPr lang="en-US" dirty="0" smtClean="0"/>
          </a:p>
          <a:p>
            <a:pPr marL="228600" lvl="0" indent="-228600" algn="l" rtl="0">
              <a:lnSpc>
                <a:spcPct val="90000"/>
              </a:lnSpc>
              <a:spcBef>
                <a:spcPts val="0"/>
              </a:spcBef>
              <a:spcAft>
                <a:spcPts val="0"/>
              </a:spcAft>
              <a:buClr>
                <a:schemeClr val="lt1"/>
              </a:buClr>
              <a:buSzPts val="2000"/>
              <a:buChar char="•"/>
            </a:pPr>
            <a:r>
              <a:rPr lang="en-US" dirty="0" err="1" smtClean="0"/>
              <a:t>Input/Output</a:t>
            </a:r>
            <a:r>
              <a:rPr lang="en-US" dirty="0" smtClean="0"/>
              <a:t> (FIO)</a:t>
            </a:r>
            <a:endParaRPr dirty="0"/>
          </a:p>
        </p:txBody>
      </p:sp>
      <p:pic>
        <p:nvPicPr>
          <p:cNvPr id="176" name="Google Shape;176;p6"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88056"/>
    </mc:Choice>
    <mc:Fallback>
      <p:transition spd="slow" advTm="88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80"/>
        <p:cNvGrpSpPr/>
        <p:nvPr/>
      </p:nvGrpSpPr>
      <p:grpSpPr>
        <a:xfrm>
          <a:off x="0" y="0"/>
          <a:ext cx="0" cy="0"/>
          <a:chOff x="0" y="0"/>
          <a:chExt cx="0" cy="0"/>
        </a:xfrm>
      </p:grpSpPr>
      <p:sp>
        <p:nvSpPr>
          <p:cNvPr id="181" name="Google Shape;181;p7"/>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ENCRYPTION POLICIES</a:t>
            </a:r>
            <a:endParaRPr/>
          </a:p>
        </p:txBody>
      </p:sp>
      <p:sp>
        <p:nvSpPr>
          <p:cNvPr id="182" name="Google Shape;182;p7"/>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dirty="0" smtClean="0"/>
              <a:t>Encryption in rest- This is designed to protect attackers from gaining access to unencrypted data by ensuring the data is encrypted when on disk</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smtClean="0"/>
              <a:t>Encryption at flight- This process camouflages data traffic so it cannot be interpreted or altered.</a:t>
            </a:r>
          </a:p>
          <a:p>
            <a:pPr marL="228600" lvl="0" indent="-228600" algn="l" rtl="0">
              <a:lnSpc>
                <a:spcPct val="90000"/>
              </a:lnSpc>
              <a:spcBef>
                <a:spcPts val="0"/>
              </a:spcBef>
              <a:spcAft>
                <a:spcPts val="0"/>
              </a:spcAft>
              <a:buClr>
                <a:schemeClr val="lt1"/>
              </a:buClr>
              <a:buSzPts val="2000"/>
              <a:buChar char="•"/>
            </a:pPr>
            <a:endParaRPr lang="en-US" sz="2000" dirty="0"/>
          </a:p>
          <a:p>
            <a:pPr marL="228600" lvl="0" indent="-228600" algn="l" rtl="0">
              <a:lnSpc>
                <a:spcPct val="90000"/>
              </a:lnSpc>
              <a:spcBef>
                <a:spcPts val="0"/>
              </a:spcBef>
              <a:spcAft>
                <a:spcPts val="0"/>
              </a:spcAft>
              <a:buClr>
                <a:schemeClr val="lt1"/>
              </a:buClr>
              <a:buSzPts val="2000"/>
              <a:buChar char="•"/>
            </a:pPr>
            <a:r>
              <a:rPr lang="en-US" sz="2000" dirty="0" smtClean="0"/>
              <a:t>Encryption in use- Encryption in use should limit users to access based on their roles, limiting system access to only those who need it</a:t>
            </a:r>
            <a:endParaRPr sz="1600" dirty="0"/>
          </a:p>
          <a:p>
            <a:pPr marL="0" lvl="0" indent="0" algn="l" rtl="0">
              <a:lnSpc>
                <a:spcPct val="90000"/>
              </a:lnSpc>
              <a:spcBef>
                <a:spcPts val="1000"/>
              </a:spcBef>
              <a:spcAft>
                <a:spcPts val="0"/>
              </a:spcAft>
              <a:buClr>
                <a:schemeClr val="lt1"/>
              </a:buClr>
              <a:buSzPts val="1600"/>
              <a:buNone/>
            </a:pPr>
            <a:endParaRPr sz="1600" dirty="0"/>
          </a:p>
          <a:p>
            <a:pPr marL="228600" lvl="0" indent="-88900" algn="l" rtl="0">
              <a:lnSpc>
                <a:spcPct val="90000"/>
              </a:lnSpc>
              <a:spcBef>
                <a:spcPts val="1000"/>
              </a:spcBef>
              <a:spcAft>
                <a:spcPts val="0"/>
              </a:spcAft>
              <a:buClr>
                <a:schemeClr val="lt1"/>
              </a:buClr>
              <a:buSzPts val="2200"/>
              <a:buNone/>
            </a:pPr>
            <a:endParaRPr dirty="0"/>
          </a:p>
        </p:txBody>
      </p:sp>
      <p:pic>
        <p:nvPicPr>
          <p:cNvPr id="183" name="Google Shape;183;p7"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2514"/>
    </mc:Choice>
    <mc:Fallback>
      <p:transition spd="slow" advTm="32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8"/>
          <p:cNvSpPr txBox="1">
            <a:spLocks noGrp="1"/>
          </p:cNvSpPr>
          <p:nvPr>
            <p:ph type="title"/>
          </p:nvPr>
        </p:nvSpPr>
        <p:spPr>
          <a:xfrm>
            <a:off x="2895600" y="764373"/>
            <a:ext cx="8610600" cy="1293028"/>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lt1"/>
              </a:buClr>
              <a:buSzPts val="4000"/>
              <a:buFont typeface="Century Gothic"/>
              <a:buNone/>
            </a:pPr>
            <a:r>
              <a:rPr lang="en-US"/>
              <a:t>TRIPLE-A POLICIES</a:t>
            </a:r>
            <a:endParaRPr/>
          </a:p>
        </p:txBody>
      </p:sp>
      <p:sp>
        <p:nvSpPr>
          <p:cNvPr id="189" name="Google Shape;189;p8"/>
          <p:cNvSpPr txBox="1">
            <a:spLocks noGrp="1"/>
          </p:cNvSpPr>
          <p:nvPr>
            <p:ph type="body" idx="1"/>
          </p:nvPr>
        </p:nvSpPr>
        <p:spPr>
          <a:xfrm>
            <a:off x="685800" y="2194560"/>
            <a:ext cx="10820400" cy="40241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400"/>
              <a:buChar char="•"/>
            </a:pPr>
            <a:r>
              <a:rPr lang="en-US" sz="2400" dirty="0" smtClean="0"/>
              <a:t>Authentication- Confirm that the right person is accessing the system by user login and passwords and/or security questions.</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smtClean="0"/>
              <a:t>Authorization- Give users the minimum access for the job functions by creating roles for each function that defines the level of access that each would require to complete the actions needed.</a:t>
            </a:r>
          </a:p>
          <a:p>
            <a:pPr marL="228600" lvl="0" indent="-228600" algn="l" rtl="0">
              <a:lnSpc>
                <a:spcPct val="90000"/>
              </a:lnSpc>
              <a:spcBef>
                <a:spcPts val="0"/>
              </a:spcBef>
              <a:spcAft>
                <a:spcPts val="0"/>
              </a:spcAft>
              <a:buClr>
                <a:schemeClr val="lt1"/>
              </a:buClr>
              <a:buSzPts val="2400"/>
              <a:buChar char="•"/>
            </a:pPr>
            <a:endParaRPr lang="en-US" sz="2400" dirty="0"/>
          </a:p>
          <a:p>
            <a:pPr marL="228600" lvl="0" indent="-228600" algn="l" rtl="0">
              <a:lnSpc>
                <a:spcPct val="90000"/>
              </a:lnSpc>
              <a:spcBef>
                <a:spcPts val="0"/>
              </a:spcBef>
              <a:spcAft>
                <a:spcPts val="0"/>
              </a:spcAft>
              <a:buClr>
                <a:schemeClr val="lt1"/>
              </a:buClr>
              <a:buSzPts val="2400"/>
              <a:buChar char="•"/>
            </a:pPr>
            <a:r>
              <a:rPr lang="en-US" sz="2400" dirty="0" smtClean="0"/>
              <a:t>Accounting- Monitor activities for security and compliance by using auditing and monitoring tools creating prompts or alerts when a person is trying to access data that they do not have the rights to access.</a:t>
            </a:r>
            <a:endParaRPr dirty="0"/>
          </a:p>
        </p:txBody>
      </p:sp>
      <p:pic>
        <p:nvPicPr>
          <p:cNvPr id="190" name="Google Shape;190;p8"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44539"/>
    </mc:Choice>
    <mc:Fallback>
      <p:transition spd="slow" advTm="445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g9504e29505_0_0"/>
          <p:cNvSpPr txBox="1">
            <a:spLocks noGrp="1"/>
          </p:cNvSpPr>
          <p:nvPr>
            <p:ph type="title"/>
          </p:nvPr>
        </p:nvSpPr>
        <p:spPr>
          <a:xfrm>
            <a:off x="2895600" y="764373"/>
            <a:ext cx="8610600" cy="1293000"/>
          </a:xfrm>
          <a:prstGeom prst="rect">
            <a:avLst/>
          </a:prstGeom>
          <a:noFill/>
          <a:ln>
            <a:noFill/>
          </a:ln>
        </p:spPr>
        <p:txBody>
          <a:bodyPr spcFirstLastPara="1" wrap="square" lIns="91425" tIns="45700" rIns="91425" bIns="45700" anchor="ctr" anchorCtr="0">
            <a:noAutofit/>
          </a:bodyPr>
          <a:lstStyle/>
          <a:p>
            <a:pPr marL="0" lvl="0" indent="0" algn="r" rtl="0">
              <a:lnSpc>
                <a:spcPct val="90000"/>
              </a:lnSpc>
              <a:spcBef>
                <a:spcPts val="0"/>
              </a:spcBef>
              <a:spcAft>
                <a:spcPts val="0"/>
              </a:spcAft>
              <a:buSzPts val="1800"/>
              <a:buNone/>
            </a:pPr>
            <a:r>
              <a:rPr lang="en-US"/>
              <a:t>Unit Testing</a:t>
            </a:r>
            <a:endParaRPr/>
          </a:p>
        </p:txBody>
      </p:sp>
      <p:sp>
        <p:nvSpPr>
          <p:cNvPr id="196" name="Google Shape;196;g9504e29505_0_0"/>
          <p:cNvSpPr txBox="1">
            <a:spLocks noGrp="1"/>
          </p:cNvSpPr>
          <p:nvPr>
            <p:ph type="body" idx="1"/>
          </p:nvPr>
        </p:nvSpPr>
        <p:spPr>
          <a:xfrm>
            <a:off x="685800" y="2194560"/>
            <a:ext cx="10820400" cy="4024200"/>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1000"/>
              </a:spcBef>
              <a:spcAft>
                <a:spcPts val="0"/>
              </a:spcAft>
              <a:buSzPts val="1800"/>
              <a:buNone/>
            </a:pPr>
            <a:r>
              <a:rPr lang="en-US" dirty="0" smtClean="0"/>
              <a:t>Unit Testing can be completed by using the following Unit Tests</a:t>
            </a:r>
          </a:p>
          <a:p>
            <a:pPr marL="0" lvl="0" indent="0" algn="l" rtl="0">
              <a:lnSpc>
                <a:spcPct val="90000"/>
              </a:lnSpc>
              <a:spcBef>
                <a:spcPts val="1000"/>
              </a:spcBef>
              <a:spcAft>
                <a:spcPts val="0"/>
              </a:spcAft>
              <a:buSzPts val="1800"/>
              <a:buNone/>
            </a:pPr>
            <a:endParaRPr lang="en-US" dirty="0"/>
          </a:p>
          <a:p>
            <a:pPr marL="342900"/>
            <a:r>
              <a:rPr lang="en-US" dirty="0" smtClean="0"/>
              <a:t>Assert Testing – use this type of testing when it makes no sense for the program to continue when the assertion fails</a:t>
            </a:r>
          </a:p>
          <a:p>
            <a:pPr marL="342900"/>
            <a:endParaRPr lang="en-US" dirty="0"/>
          </a:p>
          <a:p>
            <a:pPr marL="342900"/>
            <a:r>
              <a:rPr lang="en-US" dirty="0" smtClean="0"/>
              <a:t>Expect Testing- use when you want to report more than one failure in your test</a:t>
            </a:r>
            <a:endParaRPr dirty="0"/>
          </a:p>
        </p:txBody>
      </p:sp>
      <p:pic>
        <p:nvPicPr>
          <p:cNvPr id="197" name="Google Shape;197;g9504e29505_0_0" descr="Green Pace logo"/>
          <p:cNvPicPr preferRelativeResize="0"/>
          <p:nvPr/>
        </p:nvPicPr>
        <p:blipFill>
          <a:blip r:embed="rId6">
            <a:alphaModFix/>
          </a:blip>
          <a:stretch>
            <a:fillRect/>
          </a:stretch>
        </p:blipFill>
        <p:spPr>
          <a:xfrm>
            <a:off x="11084074" y="5440526"/>
            <a:ext cx="886601" cy="1149225"/>
          </a:xfrm>
          <a:prstGeom prst="rect">
            <a:avLst/>
          </a:prstGeom>
          <a:noFill/>
          <a:ln>
            <a:noFill/>
          </a:ln>
        </p:spPr>
      </p:pic>
      <p:pic>
        <p:nvPicPr>
          <p:cNvPr id="2" name="Audio 1">
            <a:hlinkClick r:id="" action="ppaction://media"/>
          </p:cNvPr>
          <p:cNvPicPr>
            <a:picLocks noChangeAspect="1"/>
          </p:cNvPicPr>
          <p:nvPr>
            <a:audioFile r:link="rId3"/>
            <p:extLst>
              <p:ext uri="{DAA4B4D4-6D71-4841-9C94-3DE7FCFB9230}">
                <p14:media xmlns:p14="http://schemas.microsoft.com/office/powerpoint/2010/main" r:embed="rId2"/>
              </p:ext>
            </p:extLst>
          </p:nvPr>
        </p:nvPicPr>
        <p:blipFill>
          <a:blip r:embed="rId7"/>
          <a:stretch>
            <a:fillRect/>
          </a:stretch>
        </p:blipFill>
        <p:spPr>
          <a:xfrm>
            <a:off x="11552238" y="6218238"/>
            <a:ext cx="487362" cy="487362"/>
          </a:xfrm>
          <a:prstGeom prst="rect">
            <a:avLst/>
          </a:prstGeom>
        </p:spPr>
      </p:pic>
    </p:spTree>
    <p:custDataLst>
      <p:tags r:id="rId1"/>
    </p:custDataLst>
  </p:cSld>
  <p:clrMapOvr>
    <a:masterClrMapping/>
  </p:clrMapOvr>
  <mc:AlternateContent xmlns:mc="http://schemas.openxmlformats.org/markup-compatibility/2006">
    <mc:Choice xmlns:p14="http://schemas.microsoft.com/office/powerpoint/2010/main" Requires="p14">
      <p:transition spd="slow" p14:dur="2000" advTm="37512"/>
    </mc:Choice>
    <mc:Fallback>
      <p:transition spd="slow" advTm="375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Assert Unit Testing</a:t>
            </a:r>
            <a:endParaRPr lang="en-US" dirty="0"/>
          </a:p>
        </p:txBody>
      </p:sp>
      <p:sp>
        <p:nvSpPr>
          <p:cNvPr id="3" name="Text Placeholder 2"/>
          <p:cNvSpPr>
            <a:spLocks noGrp="1"/>
          </p:cNvSpPr>
          <p:nvPr>
            <p:ph type="body" idx="1"/>
          </p:nvPr>
        </p:nvSpPr>
        <p:spPr>
          <a:xfrm>
            <a:off x="685800" y="2166851"/>
            <a:ext cx="10820400" cy="4024125"/>
          </a:xfrm>
        </p:spPr>
        <p:txBody>
          <a:bodyPr/>
          <a:lstStyle/>
          <a:p>
            <a:r>
              <a:rPr lang="en-US" dirty="0" err="1" smtClean="0"/>
              <a:t>Assert_True</a:t>
            </a:r>
            <a:r>
              <a:rPr lang="en-US" dirty="0" smtClean="0"/>
              <a:t> testing asserts that an expression evaluates to true</a:t>
            </a:r>
          </a:p>
          <a:p>
            <a:pPr marL="114300" indent="0">
              <a:buNone/>
            </a:pPr>
            <a:r>
              <a:rPr lang="en-US" dirty="0"/>
              <a:t> </a:t>
            </a:r>
            <a:r>
              <a:rPr lang="en-US" dirty="0" smtClean="0"/>
              <a:t> </a:t>
            </a:r>
          </a:p>
          <a:p>
            <a:pPr marL="114300" indent="0">
              <a:buNone/>
            </a:pPr>
            <a:r>
              <a:rPr lang="en-US" dirty="0" smtClean="0"/>
              <a:t>Examples of Unit Test</a:t>
            </a:r>
          </a:p>
          <a:p>
            <a:pPr marL="114300" indent="0">
              <a:buNone/>
            </a:pPr>
            <a:r>
              <a:rPr lang="en-US" dirty="0"/>
              <a:t>	</a:t>
            </a:r>
            <a:r>
              <a:rPr lang="en-US" dirty="0" smtClean="0"/>
              <a:t>Test(</a:t>
            </a:r>
            <a:r>
              <a:rPr lang="en-US" dirty="0" err="1" smtClean="0"/>
              <a:t>assert_true_succeeds</a:t>
            </a:r>
            <a:r>
              <a:rPr lang="en-US" dirty="0" smtClean="0"/>
              <a:t>)</a:t>
            </a:r>
          </a:p>
          <a:p>
            <a:pPr marL="114300" indent="0">
              <a:buNone/>
            </a:pPr>
            <a:r>
              <a:rPr lang="en-US" dirty="0"/>
              <a:t>	</a:t>
            </a:r>
            <a:r>
              <a:rPr lang="en-US" dirty="0" smtClean="0"/>
              <a:t>	</a:t>
            </a:r>
            <a:r>
              <a:rPr lang="en-US" dirty="0" err="1" smtClean="0"/>
              <a:t>std</a:t>
            </a:r>
            <a:r>
              <a:rPr lang="en-US" dirty="0" smtClean="0"/>
              <a:t>::String </a:t>
            </a:r>
            <a:r>
              <a:rPr lang="en-US" dirty="0" err="1" smtClean="0"/>
              <a:t>val</a:t>
            </a:r>
            <a:r>
              <a:rPr lang="en-US" dirty="0" smtClean="0"/>
              <a:t>;</a:t>
            </a:r>
          </a:p>
          <a:p>
            <a:pPr marL="114300" indent="0">
              <a:buNone/>
            </a:pPr>
            <a:r>
              <a:rPr lang="en-US" dirty="0"/>
              <a:t>	</a:t>
            </a:r>
            <a:r>
              <a:rPr lang="en-US" dirty="0" smtClean="0"/>
              <a:t>	ASSERT_TRUE(</a:t>
            </a:r>
            <a:r>
              <a:rPr lang="en-US" dirty="0" err="1" smtClean="0"/>
              <a:t>val.length</a:t>
            </a:r>
            <a:r>
              <a:rPr lang="en-US" dirty="0" smtClean="0"/>
              <a:t>()==0);</a:t>
            </a:r>
          </a:p>
          <a:p>
            <a:pPr marL="114300" indent="0">
              <a:buNone/>
            </a:pPr>
            <a:r>
              <a:rPr lang="en-US" dirty="0"/>
              <a:t>	</a:t>
            </a:r>
            <a:r>
              <a:rPr lang="en-US" dirty="0" smtClean="0"/>
              <a:t>Test(</a:t>
            </a:r>
            <a:r>
              <a:rPr lang="en-US" dirty="0" err="1" smtClean="0"/>
              <a:t>assert_true_fails</a:t>
            </a:r>
            <a:r>
              <a:rPr lang="en-US" dirty="0" smtClean="0"/>
              <a:t>)</a:t>
            </a:r>
          </a:p>
          <a:p>
            <a:pPr marL="114300" indent="0">
              <a:buNone/>
            </a:pPr>
            <a:r>
              <a:rPr lang="en-US" dirty="0"/>
              <a:t>	</a:t>
            </a:r>
            <a:r>
              <a:rPr lang="en-US" dirty="0" smtClean="0"/>
              <a:t>	</a:t>
            </a:r>
            <a:r>
              <a:rPr lang="en-US" dirty="0" err="1" smtClean="0"/>
              <a:t>std</a:t>
            </a:r>
            <a:r>
              <a:rPr lang="en-US" dirty="0" smtClean="0"/>
              <a:t>::string </a:t>
            </a:r>
            <a:r>
              <a:rPr lang="en-US" dirty="0" err="1" smtClean="0"/>
              <a:t>val</a:t>
            </a:r>
            <a:r>
              <a:rPr lang="en-US" dirty="0" smtClean="0"/>
              <a:t>;</a:t>
            </a:r>
          </a:p>
          <a:p>
            <a:pPr marL="114300" indent="0">
              <a:buNone/>
            </a:pPr>
            <a:r>
              <a:rPr lang="en-US" dirty="0"/>
              <a:t>	</a:t>
            </a:r>
            <a:r>
              <a:rPr lang="en-US" dirty="0" smtClean="0"/>
              <a:t>	</a:t>
            </a:r>
            <a:r>
              <a:rPr lang="en-US" dirty="0" err="1" smtClean="0"/>
              <a:t>Assert_True</a:t>
            </a:r>
            <a:r>
              <a:rPr lang="en-US" dirty="0" smtClean="0"/>
              <a:t>(</a:t>
            </a:r>
            <a:r>
              <a:rPr lang="en-US" dirty="0" err="1" smtClean="0"/>
              <a:t>val.length</a:t>
            </a:r>
            <a:r>
              <a:rPr lang="en-US" dirty="0" smtClean="0"/>
              <a:t>() &gt;0);</a:t>
            </a:r>
            <a:endParaRPr lang="en-US" dirty="0"/>
          </a:p>
        </p:txBody>
      </p:sp>
      <p:pic>
        <p:nvPicPr>
          <p:cNvPr id="4" name="Audio 3">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552238" y="6218238"/>
            <a:ext cx="487362" cy="487362"/>
          </a:xfrm>
          <a:prstGeom prst="rect">
            <a:avLst/>
          </a:prstGeom>
        </p:spPr>
      </p:pic>
    </p:spTree>
    <p:extLst>
      <p:ext uri="{BB962C8B-B14F-4D97-AF65-F5344CB8AC3E}">
        <p14:creationId xmlns:p14="http://schemas.microsoft.com/office/powerpoint/2010/main" val="2071617721"/>
      </p:ext>
    </p:extLst>
  </p:cSld>
  <p:clrMapOvr>
    <a:masterClrMapping/>
  </p:clrMapOvr>
  <mc:AlternateContent xmlns:mc="http://schemas.openxmlformats.org/markup-compatibility/2006">
    <mc:Choice xmlns:p14="http://schemas.microsoft.com/office/powerpoint/2010/main" Requires="p14">
      <p:transition spd="slow" p14:dur="2000" advTm="10965"/>
    </mc:Choice>
    <mc:Fallback>
      <p:transition spd="slow" advTm="109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SLIDE_COUNT" val="14"/>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Vapor Trail">
  <a:themeElements>
    <a:clrScheme name="Vapor Trail">
      <a:dk1>
        <a:srgbClr val="000000"/>
      </a:dk1>
      <a:lt1>
        <a:srgbClr val="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9267F6D1A260A4394C18F5AF72445EA" ma:contentTypeVersion="3" ma:contentTypeDescription="Create a new document." ma:contentTypeScope="" ma:versionID="d6a723735a0ade9a92961b83aee31dda">
  <xsd:schema xmlns:xsd="http://www.w3.org/2001/XMLSchema" xmlns:xs="http://www.w3.org/2001/XMLSchema" xmlns:p="http://schemas.microsoft.com/office/2006/metadata/properties" targetNamespace="http://schemas.microsoft.com/office/2006/metadata/properties" ma:root="true" ma:fieldsID="e345bd7673956a623930e5662e321f3a">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4"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E9B35DD-16B6-4415-A905-CDACA4FC6DBE}">
  <ds:schemaRefs>
    <ds:schemaRef ds:uri="http://purl.org/dc/dcmitype/"/>
    <ds:schemaRef ds:uri="http://schemas.microsoft.com/office/infopath/2007/PartnerControls"/>
    <ds:schemaRef ds:uri="http://purl.org/dc/elements/1.1/"/>
    <ds:schemaRef ds:uri="http://schemas.microsoft.com/office/2006/metadata/properties"/>
    <ds:schemaRef ds:uri="http://schemas.microsoft.com/office/2006/documentManagement/types"/>
    <ds:schemaRef ds:uri="http://purl.org/dc/terms/"/>
    <ds:schemaRef ds:uri="http://schemas.openxmlformats.org/package/2006/metadata/core-properties"/>
    <ds:schemaRef ds:uri="http://www.w3.org/XML/1998/namespace"/>
  </ds:schemaRefs>
</ds:datastoreItem>
</file>

<file path=customXml/itemProps2.xml><?xml version="1.0" encoding="utf-8"?>
<ds:datastoreItem xmlns:ds="http://schemas.openxmlformats.org/officeDocument/2006/customXml" ds:itemID="{F398236C-7FA9-40C9-B456-AA158A506A32}">
  <ds:schemaRefs>
    <ds:schemaRef ds:uri="http://schemas.microsoft.com/sharepoint/v3/contenttype/forms"/>
  </ds:schemaRefs>
</ds:datastoreItem>
</file>

<file path=customXml/itemProps3.xml><?xml version="1.0" encoding="utf-8"?>
<ds:datastoreItem xmlns:ds="http://schemas.openxmlformats.org/officeDocument/2006/customXml" ds:itemID="{3DB4D054-FC38-43E0-B24C-8E3420B75B8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otalTime>3101</TotalTime>
  <Words>1073</Words>
  <Application>Microsoft Office PowerPoint</Application>
  <PresentationFormat>Widescreen</PresentationFormat>
  <Paragraphs>155</Paragraphs>
  <Slides>16</Slides>
  <Notes>14</Notes>
  <HiddenSlides>0</HiddenSlides>
  <MMClips>15</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16</vt:i4>
      </vt:variant>
    </vt:vector>
  </HeadingPairs>
  <TitlesOfParts>
    <vt:vector size="19" baseType="lpstr">
      <vt:lpstr>Arial</vt:lpstr>
      <vt:lpstr>Century Gothic</vt:lpstr>
      <vt:lpstr>Vapor Trail</vt:lpstr>
      <vt:lpstr>Green Pace</vt:lpstr>
      <vt:lpstr>OVERVIEW: DEFENSE IN DEPTH</vt:lpstr>
      <vt:lpstr>THREATS MATRIX</vt:lpstr>
      <vt:lpstr>10 PRINCIPLES</vt:lpstr>
      <vt:lpstr>CODING STANDARDS</vt:lpstr>
      <vt:lpstr>ENCRYPTION POLICIES</vt:lpstr>
      <vt:lpstr>TRIPLE-A POLICIES</vt:lpstr>
      <vt:lpstr>Unit Testing</vt:lpstr>
      <vt:lpstr>Assert Unit Testing</vt:lpstr>
      <vt:lpstr>Except Unit Testing</vt:lpstr>
      <vt:lpstr>AUTOMATION SUMMARY</vt:lpstr>
      <vt:lpstr>TOOLS</vt:lpstr>
      <vt:lpstr>RISKS AND BENEFITS</vt:lpstr>
      <vt:lpstr>RECOMMENDATIONS</vt:lpstr>
      <vt:lpstr>CONCLUSIONS</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Green Pace</dc:title>
  <dc:creator>Kathy Shields</dc:creator>
  <cp:lastModifiedBy>Michelle Fabry</cp:lastModifiedBy>
  <cp:revision>25</cp:revision>
  <dcterms:created xsi:type="dcterms:W3CDTF">2020-08-19T17:59:24Z</dcterms:created>
  <dcterms:modified xsi:type="dcterms:W3CDTF">2021-04-18T20:17:09Z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DA78308B-55B0-44AB-B406-C6A80F5E53EB</vt:lpwstr>
  </property>
  <property fmtid="{D5CDD505-2E9C-101B-9397-08002B2CF9AE}" pid="3" name="ArticulatePath">
    <vt:lpwstr>CS 405 P2 Presentation Template</vt:lpwstr>
  </property>
  <property fmtid="{D5CDD505-2E9C-101B-9397-08002B2CF9AE}" pid="4" name="ContentTypeId">
    <vt:lpwstr>0x01010019267F6D1A260A4394C18F5AF72445EA</vt:lpwstr>
  </property>
</Properties>
</file>